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4"/>
  </p:sldMasterIdLst>
  <p:notesMasterIdLst>
    <p:notesMasterId r:id="rId36"/>
  </p:notesMasterIdLst>
  <p:handoutMasterIdLst>
    <p:handoutMasterId r:id="rId37"/>
  </p:handoutMasterIdLst>
  <p:sldIdLst>
    <p:sldId id="257" r:id="rId5"/>
    <p:sldId id="258" r:id="rId6"/>
    <p:sldId id="267" r:id="rId7"/>
    <p:sldId id="268" r:id="rId8"/>
    <p:sldId id="265" r:id="rId9"/>
    <p:sldId id="282" r:id="rId10"/>
    <p:sldId id="264" r:id="rId11"/>
    <p:sldId id="269" r:id="rId12"/>
    <p:sldId id="274" r:id="rId13"/>
    <p:sldId id="289" r:id="rId14"/>
    <p:sldId id="298" r:id="rId15"/>
    <p:sldId id="296" r:id="rId16"/>
    <p:sldId id="284" r:id="rId17"/>
    <p:sldId id="285" r:id="rId18"/>
    <p:sldId id="286" r:id="rId19"/>
    <p:sldId id="280" r:id="rId20"/>
    <p:sldId id="290" r:id="rId21"/>
    <p:sldId id="270" r:id="rId22"/>
    <p:sldId id="272" r:id="rId23"/>
    <p:sldId id="271" r:id="rId24"/>
    <p:sldId id="302" r:id="rId25"/>
    <p:sldId id="273" r:id="rId26"/>
    <p:sldId id="299" r:id="rId27"/>
    <p:sldId id="266" r:id="rId28"/>
    <p:sldId id="300" r:id="rId29"/>
    <p:sldId id="281" r:id="rId30"/>
    <p:sldId id="292" r:id="rId31"/>
    <p:sldId id="291" r:id="rId32"/>
    <p:sldId id="294" r:id="rId33"/>
    <p:sldId id="301" r:id="rId34"/>
    <p:sldId id="295" r:id="rId35"/>
  </p:sldIdLst>
  <p:sldSz cx="12188825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20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52">
          <p15:clr>
            <a:srgbClr val="A4A3A4"/>
          </p15:clr>
        </p15:guide>
        <p15:guide id="8" pos="3839">
          <p15:clr>
            <a:srgbClr val="A4A3A4"/>
          </p15:clr>
        </p15:guide>
        <p15:guide id="9" pos="67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14B056-7899-488C-8127-0C8B1AA051E0}" v="61" dt="2024-04-07T20:30:44.9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5226" autoAdjust="0"/>
  </p:normalViewPr>
  <p:slideViewPr>
    <p:cSldViewPr showGuides="1">
      <p:cViewPr varScale="1">
        <p:scale>
          <a:sx n="77" d="100"/>
          <a:sy n="77" d="100"/>
        </p:scale>
        <p:origin x="77" y="163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391"/>
        <p:guide pos="36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dran" userId="4dfd117a-9042-4240-9af3-c736a003719a" providerId="ADAL" clId="{5614B056-7899-488C-8127-0C8B1AA051E0}"/>
    <pc:docChg chg="custSel modSld">
      <pc:chgData name="Vedran" userId="4dfd117a-9042-4240-9af3-c736a003719a" providerId="ADAL" clId="{5614B056-7899-488C-8127-0C8B1AA051E0}" dt="2024-04-07T17:52:24.782" v="77" actId="207"/>
      <pc:docMkLst>
        <pc:docMk/>
      </pc:docMkLst>
      <pc:sldChg chg="addSp modSp mod modAnim">
        <pc:chgData name="Vedran" userId="4dfd117a-9042-4240-9af3-c736a003719a" providerId="ADAL" clId="{5614B056-7899-488C-8127-0C8B1AA051E0}" dt="2024-04-07T17:52:24.782" v="77" actId="207"/>
        <pc:sldMkLst>
          <pc:docMk/>
          <pc:sldMk cId="3658128150" sldId="257"/>
        </pc:sldMkLst>
        <pc:spChg chg="mod">
          <ac:chgData name="Vedran" userId="4dfd117a-9042-4240-9af3-c736a003719a" providerId="ADAL" clId="{5614B056-7899-488C-8127-0C8B1AA051E0}" dt="2024-04-07T17:50:14.570" v="65" actId="1076"/>
          <ac:spMkLst>
            <pc:docMk/>
            <pc:sldMk cId="3658128150" sldId="257"/>
            <ac:spMk id="3" creationId="{00000000-0000-0000-0000-000000000000}"/>
          </ac:spMkLst>
        </pc:spChg>
        <pc:spChg chg="mod">
          <ac:chgData name="Vedran" userId="4dfd117a-9042-4240-9af3-c736a003719a" providerId="ADAL" clId="{5614B056-7899-488C-8127-0C8B1AA051E0}" dt="2024-04-07T17:52:24.782" v="77" actId="207"/>
          <ac:spMkLst>
            <pc:docMk/>
            <pc:sldMk cId="3658128150" sldId="257"/>
            <ac:spMk id="5" creationId="{60EEF522-32B9-6AD6-BAEB-C59AA43F108C}"/>
          </ac:spMkLst>
        </pc:spChg>
        <pc:spChg chg="add mod">
          <ac:chgData name="Vedran" userId="4dfd117a-9042-4240-9af3-c736a003719a" providerId="ADAL" clId="{5614B056-7899-488C-8127-0C8B1AA051E0}" dt="2024-04-07T17:51:05.652" v="71" actId="1076"/>
          <ac:spMkLst>
            <pc:docMk/>
            <pc:sldMk cId="3658128150" sldId="257"/>
            <ac:spMk id="6" creationId="{13D4125E-2D74-122E-5FD4-CC58D95E32F4}"/>
          </ac:spMkLst>
        </pc:spChg>
        <pc:picChg chg="mod">
          <ac:chgData name="Vedran" userId="4dfd117a-9042-4240-9af3-c736a003719a" providerId="ADAL" clId="{5614B056-7899-488C-8127-0C8B1AA051E0}" dt="2024-04-07T17:49:25.384" v="2" actId="1076"/>
          <ac:picMkLst>
            <pc:docMk/>
            <pc:sldMk cId="3658128150" sldId="257"/>
            <ac:picMk id="2" creationId="{00000000-0000-0000-0000-000000000000}"/>
          </ac:picMkLst>
        </pc:picChg>
      </pc:sldChg>
    </pc:docChg>
  </pc:docChgLst>
  <pc:docChgLst>
    <pc:chgData name="Vedran Peruničić" userId="4dfd117a-9042-4240-9af3-c736a003719a" providerId="ADAL" clId="{5614B056-7899-488C-8127-0C8B1AA051E0}"/>
    <pc:docChg chg="undo redo custSel addSld delSld modSld">
      <pc:chgData name="Vedran Peruničić" userId="4dfd117a-9042-4240-9af3-c736a003719a" providerId="ADAL" clId="{5614B056-7899-488C-8127-0C8B1AA051E0}" dt="2024-04-07T20:31:39.622" v="101" actId="20577"/>
      <pc:docMkLst>
        <pc:docMk/>
      </pc:docMkLst>
      <pc:sldChg chg="del">
        <pc:chgData name="Vedran Peruničić" userId="4dfd117a-9042-4240-9af3-c736a003719a" providerId="ADAL" clId="{5614B056-7899-488C-8127-0C8B1AA051E0}" dt="2024-04-07T20:12:03.390" v="0" actId="47"/>
        <pc:sldMkLst>
          <pc:docMk/>
          <pc:sldMk cId="566827645" sldId="275"/>
        </pc:sldMkLst>
      </pc:sldChg>
      <pc:sldChg chg="del">
        <pc:chgData name="Vedran Peruničić" userId="4dfd117a-9042-4240-9af3-c736a003719a" providerId="ADAL" clId="{5614B056-7899-488C-8127-0C8B1AA051E0}" dt="2024-04-07T20:12:07.245" v="1" actId="47"/>
        <pc:sldMkLst>
          <pc:docMk/>
          <pc:sldMk cId="3851000192" sldId="276"/>
        </pc:sldMkLst>
      </pc:sldChg>
      <pc:sldChg chg="del">
        <pc:chgData name="Vedran Peruničić" userId="4dfd117a-9042-4240-9af3-c736a003719a" providerId="ADAL" clId="{5614B056-7899-488C-8127-0C8B1AA051E0}" dt="2024-04-07T20:12:08.913" v="2" actId="47"/>
        <pc:sldMkLst>
          <pc:docMk/>
          <pc:sldMk cId="1166858322" sldId="277"/>
        </pc:sldMkLst>
      </pc:sldChg>
      <pc:sldChg chg="del">
        <pc:chgData name="Vedran Peruničić" userId="4dfd117a-9042-4240-9af3-c736a003719a" providerId="ADAL" clId="{5614B056-7899-488C-8127-0C8B1AA051E0}" dt="2024-04-07T20:12:09.999" v="3" actId="47"/>
        <pc:sldMkLst>
          <pc:docMk/>
          <pc:sldMk cId="2416306210" sldId="278"/>
        </pc:sldMkLst>
      </pc:sldChg>
      <pc:sldChg chg="modSp mod">
        <pc:chgData name="Vedran Peruničić" userId="4dfd117a-9042-4240-9af3-c736a003719a" providerId="ADAL" clId="{5614B056-7899-488C-8127-0C8B1AA051E0}" dt="2024-04-07T20:13:59.170" v="15" actId="20577"/>
        <pc:sldMkLst>
          <pc:docMk/>
          <pc:sldMk cId="1477186671" sldId="289"/>
        </pc:sldMkLst>
        <pc:spChg chg="mod">
          <ac:chgData name="Vedran Peruničić" userId="4dfd117a-9042-4240-9af3-c736a003719a" providerId="ADAL" clId="{5614B056-7899-488C-8127-0C8B1AA051E0}" dt="2024-04-07T20:13:59.170" v="15" actId="20577"/>
          <ac:spMkLst>
            <pc:docMk/>
            <pc:sldMk cId="1477186671" sldId="289"/>
            <ac:spMk id="2" creationId="{18703419-649C-EF2F-98B0-1B9FF9B5E6C6}"/>
          </ac:spMkLst>
        </pc:spChg>
      </pc:sldChg>
      <pc:sldChg chg="modSp mod">
        <pc:chgData name="Vedran Peruničić" userId="4dfd117a-9042-4240-9af3-c736a003719a" providerId="ADAL" clId="{5614B056-7899-488C-8127-0C8B1AA051E0}" dt="2024-04-07T20:25:59.154" v="21" actId="20577"/>
        <pc:sldMkLst>
          <pc:docMk/>
          <pc:sldMk cId="1584673401" sldId="301"/>
        </pc:sldMkLst>
        <pc:spChg chg="mod">
          <ac:chgData name="Vedran Peruničić" userId="4dfd117a-9042-4240-9af3-c736a003719a" providerId="ADAL" clId="{5614B056-7899-488C-8127-0C8B1AA051E0}" dt="2024-04-07T20:25:59.154" v="21" actId="20577"/>
          <ac:spMkLst>
            <pc:docMk/>
            <pc:sldMk cId="1584673401" sldId="301"/>
            <ac:spMk id="3" creationId="{9D50D48D-61D7-79EC-9A62-1B694EEDF737}"/>
          </ac:spMkLst>
        </pc:spChg>
      </pc:sldChg>
      <pc:sldChg chg="addSp delSp modSp new mod setBg setClrOvrMap">
        <pc:chgData name="Vedran Peruničić" userId="4dfd117a-9042-4240-9af3-c736a003719a" providerId="ADAL" clId="{5614B056-7899-488C-8127-0C8B1AA051E0}" dt="2024-04-07T20:31:39.622" v="101" actId="20577"/>
        <pc:sldMkLst>
          <pc:docMk/>
          <pc:sldMk cId="2795001519" sldId="302"/>
        </pc:sldMkLst>
        <pc:spChg chg="mod">
          <ac:chgData name="Vedran Peruničić" userId="4dfd117a-9042-4240-9af3-c736a003719a" providerId="ADAL" clId="{5614B056-7899-488C-8127-0C8B1AA051E0}" dt="2024-04-07T20:31:12.553" v="98" actId="26606"/>
          <ac:spMkLst>
            <pc:docMk/>
            <pc:sldMk cId="2795001519" sldId="302"/>
            <ac:spMk id="2" creationId="{0BA8115C-629C-C1E1-8943-B07AD9771488}"/>
          </ac:spMkLst>
        </pc:spChg>
        <pc:spChg chg="mod ord">
          <ac:chgData name="Vedran Peruničić" userId="4dfd117a-9042-4240-9af3-c736a003719a" providerId="ADAL" clId="{5614B056-7899-488C-8127-0C8B1AA051E0}" dt="2024-04-07T20:31:39.622" v="101" actId="20577"/>
          <ac:spMkLst>
            <pc:docMk/>
            <pc:sldMk cId="2795001519" sldId="302"/>
            <ac:spMk id="3" creationId="{ABEAA789-DCDC-ADDD-0FE8-0849B6EE0661}"/>
          </ac:spMkLst>
        </pc:spChg>
        <pc:spChg chg="add del">
          <ac:chgData name="Vedran Peruničić" userId="4dfd117a-9042-4240-9af3-c736a003719a" providerId="ADAL" clId="{5614B056-7899-488C-8127-0C8B1AA051E0}" dt="2024-04-07T20:31:08.338" v="93" actId="26606"/>
          <ac:spMkLst>
            <pc:docMk/>
            <pc:sldMk cId="2795001519" sldId="302"/>
            <ac:spMk id="7" creationId="{9F4444CE-BC8D-4D61-B303-4C05614E62AB}"/>
          </ac:spMkLst>
        </pc:spChg>
        <pc:spChg chg="add del">
          <ac:chgData name="Vedran Peruničić" userId="4dfd117a-9042-4240-9af3-c736a003719a" providerId="ADAL" clId="{5614B056-7899-488C-8127-0C8B1AA051E0}" dt="2024-04-07T20:31:08.338" v="93" actId="26606"/>
          <ac:spMkLst>
            <pc:docMk/>
            <pc:sldMk cId="2795001519" sldId="302"/>
            <ac:spMk id="8" creationId="{62423CA5-E2E1-4789-B759-9906C1C94063}"/>
          </ac:spMkLst>
        </pc:spChg>
        <pc:spChg chg="add del">
          <ac:chgData name="Vedran Peruničić" userId="4dfd117a-9042-4240-9af3-c736a003719a" providerId="ADAL" clId="{5614B056-7899-488C-8127-0C8B1AA051E0}" dt="2024-04-07T20:31:08.338" v="93" actId="26606"/>
          <ac:spMkLst>
            <pc:docMk/>
            <pc:sldMk cId="2795001519" sldId="302"/>
            <ac:spMk id="9" creationId="{73772B81-181F-48B7-8826-4D9686D15DF5}"/>
          </ac:spMkLst>
        </pc:spChg>
        <pc:spChg chg="add del">
          <ac:chgData name="Vedran Peruničić" userId="4dfd117a-9042-4240-9af3-c736a003719a" providerId="ADAL" clId="{5614B056-7899-488C-8127-0C8B1AA051E0}" dt="2024-04-07T20:30:55.117" v="81" actId="26606"/>
          <ac:spMkLst>
            <pc:docMk/>
            <pc:sldMk cId="2795001519" sldId="302"/>
            <ac:spMk id="10" creationId="{A65AC7D1-EAA9-48F5-B509-60A7F50BF703}"/>
          </ac:spMkLst>
        </pc:spChg>
        <pc:spChg chg="add del">
          <ac:chgData name="Vedran Peruničić" userId="4dfd117a-9042-4240-9af3-c736a003719a" providerId="ADAL" clId="{5614B056-7899-488C-8127-0C8B1AA051E0}" dt="2024-04-07T20:31:08.338" v="93" actId="26606"/>
          <ac:spMkLst>
            <pc:docMk/>
            <pc:sldMk cId="2795001519" sldId="302"/>
            <ac:spMk id="11" creationId="{B2205F6E-03C6-4E92-877C-E2482F6599AA}"/>
          </ac:spMkLst>
        </pc:spChg>
        <pc:spChg chg="add del">
          <ac:chgData name="Vedran Peruničić" userId="4dfd117a-9042-4240-9af3-c736a003719a" providerId="ADAL" clId="{5614B056-7899-488C-8127-0C8B1AA051E0}" dt="2024-04-07T20:30:55.117" v="81" actId="26606"/>
          <ac:spMkLst>
            <pc:docMk/>
            <pc:sldMk cId="2795001519" sldId="302"/>
            <ac:spMk id="12" creationId="{D6320AF9-619A-4175-865B-5663E1AEF4C5}"/>
          </ac:spMkLst>
        </pc:spChg>
        <pc:spChg chg="add">
          <ac:chgData name="Vedran Peruničić" userId="4dfd117a-9042-4240-9af3-c736a003719a" providerId="ADAL" clId="{5614B056-7899-488C-8127-0C8B1AA051E0}" dt="2024-04-07T20:31:12.553" v="98" actId="26606"/>
          <ac:spMkLst>
            <pc:docMk/>
            <pc:sldMk cId="2795001519" sldId="302"/>
            <ac:spMk id="17" creationId="{3F088236-D655-4F88-B238-E16762358025}"/>
          </ac:spMkLst>
        </pc:spChg>
        <pc:spChg chg="add del">
          <ac:chgData name="Vedran Peruničić" userId="4dfd117a-9042-4240-9af3-c736a003719a" providerId="ADAL" clId="{5614B056-7899-488C-8127-0C8B1AA051E0}" dt="2024-04-07T20:30:55.117" v="81" actId="26606"/>
          <ac:spMkLst>
            <pc:docMk/>
            <pc:sldMk cId="2795001519" sldId="302"/>
            <ac:spMk id="18" creationId="{7E018740-5C2B-4A41-AC1A-7E68D1EC1954}"/>
          </ac:spMkLst>
        </pc:spChg>
        <pc:spChg chg="add">
          <ac:chgData name="Vedran Peruničić" userId="4dfd117a-9042-4240-9af3-c736a003719a" providerId="ADAL" clId="{5614B056-7899-488C-8127-0C8B1AA051E0}" dt="2024-04-07T20:31:12.553" v="98" actId="26606"/>
          <ac:spMkLst>
            <pc:docMk/>
            <pc:sldMk cId="2795001519" sldId="302"/>
            <ac:spMk id="19" creationId="{3DAC0C92-199E-475C-9390-119A9B027276}"/>
          </ac:spMkLst>
        </pc:spChg>
        <pc:spChg chg="add del">
          <ac:chgData name="Vedran Peruničić" userId="4dfd117a-9042-4240-9af3-c736a003719a" providerId="ADAL" clId="{5614B056-7899-488C-8127-0C8B1AA051E0}" dt="2024-04-07T20:30:55.117" v="81" actId="26606"/>
          <ac:spMkLst>
            <pc:docMk/>
            <pc:sldMk cId="2795001519" sldId="302"/>
            <ac:spMk id="20" creationId="{166F75A4-C475-4941-8EE2-B80A06A2C1BB}"/>
          </ac:spMkLst>
        </pc:spChg>
        <pc:spChg chg="add">
          <ac:chgData name="Vedran Peruničić" userId="4dfd117a-9042-4240-9af3-c736a003719a" providerId="ADAL" clId="{5614B056-7899-488C-8127-0C8B1AA051E0}" dt="2024-04-07T20:31:12.553" v="98" actId="26606"/>
          <ac:spMkLst>
            <pc:docMk/>
            <pc:sldMk cId="2795001519" sldId="302"/>
            <ac:spMk id="21" creationId="{C4CFB339-0ED8-4FE2-9EF1-6D1375B8499B}"/>
          </ac:spMkLst>
        </pc:spChg>
        <pc:spChg chg="add del">
          <ac:chgData name="Vedran Peruničić" userId="4dfd117a-9042-4240-9af3-c736a003719a" providerId="ADAL" clId="{5614B056-7899-488C-8127-0C8B1AA051E0}" dt="2024-04-07T20:30:55.117" v="81" actId="26606"/>
          <ac:spMkLst>
            <pc:docMk/>
            <pc:sldMk cId="2795001519" sldId="302"/>
            <ac:spMk id="22" creationId="{A032553A-72E8-4B0D-8405-FF9771C9AF05}"/>
          </ac:spMkLst>
        </pc:spChg>
        <pc:spChg chg="add">
          <ac:chgData name="Vedran Peruničić" userId="4dfd117a-9042-4240-9af3-c736a003719a" providerId="ADAL" clId="{5614B056-7899-488C-8127-0C8B1AA051E0}" dt="2024-04-07T20:31:12.553" v="98" actId="26606"/>
          <ac:spMkLst>
            <pc:docMk/>
            <pc:sldMk cId="2795001519" sldId="302"/>
            <ac:spMk id="23" creationId="{31896C80-2069-4431-9C19-83B913734490}"/>
          </ac:spMkLst>
        </pc:spChg>
        <pc:spChg chg="add del">
          <ac:chgData name="Vedran Peruničić" userId="4dfd117a-9042-4240-9af3-c736a003719a" providerId="ADAL" clId="{5614B056-7899-488C-8127-0C8B1AA051E0}" dt="2024-04-07T20:30:55.117" v="81" actId="26606"/>
          <ac:spMkLst>
            <pc:docMk/>
            <pc:sldMk cId="2795001519" sldId="302"/>
            <ac:spMk id="24" creationId="{765800AC-C3B9-498E-87BC-29FAE4C76B21}"/>
          </ac:spMkLst>
        </pc:spChg>
        <pc:spChg chg="add">
          <ac:chgData name="Vedran Peruničić" userId="4dfd117a-9042-4240-9af3-c736a003719a" providerId="ADAL" clId="{5614B056-7899-488C-8127-0C8B1AA051E0}" dt="2024-04-07T20:31:12.553" v="98" actId="26606"/>
          <ac:spMkLst>
            <pc:docMk/>
            <pc:sldMk cId="2795001519" sldId="302"/>
            <ac:spMk id="25" creationId="{BF120A21-0841-4823-B0C4-28AEBCEF9B78}"/>
          </ac:spMkLst>
        </pc:spChg>
        <pc:spChg chg="add del">
          <ac:chgData name="Vedran Peruničić" userId="4dfd117a-9042-4240-9af3-c736a003719a" providerId="ADAL" clId="{5614B056-7899-488C-8127-0C8B1AA051E0}" dt="2024-04-07T20:30:55.117" v="81" actId="26606"/>
          <ac:spMkLst>
            <pc:docMk/>
            <pc:sldMk cId="2795001519" sldId="302"/>
            <ac:spMk id="26" creationId="{1F9D6ACB-2FF4-49F9-978A-E0D5327FC635}"/>
          </ac:spMkLst>
        </pc:spChg>
        <pc:spChg chg="add">
          <ac:chgData name="Vedran Peruničić" userId="4dfd117a-9042-4240-9af3-c736a003719a" providerId="ADAL" clId="{5614B056-7899-488C-8127-0C8B1AA051E0}" dt="2024-04-07T20:31:12.553" v="98" actId="26606"/>
          <ac:spMkLst>
            <pc:docMk/>
            <pc:sldMk cId="2795001519" sldId="302"/>
            <ac:spMk id="27" creationId="{DBB05BAE-BBD3-4289-899F-A6851503C6B0}"/>
          </ac:spMkLst>
        </pc:spChg>
        <pc:spChg chg="add del">
          <ac:chgData name="Vedran Peruničić" userId="4dfd117a-9042-4240-9af3-c736a003719a" providerId="ADAL" clId="{5614B056-7899-488C-8127-0C8B1AA051E0}" dt="2024-04-07T20:30:55.117" v="81" actId="26606"/>
          <ac:spMkLst>
            <pc:docMk/>
            <pc:sldMk cId="2795001519" sldId="302"/>
            <ac:spMk id="28" creationId="{A5EC319D-0FEA-4B95-A3EA-01E35672C95B}"/>
          </ac:spMkLst>
        </pc:spChg>
        <pc:spChg chg="add">
          <ac:chgData name="Vedran Peruničić" userId="4dfd117a-9042-4240-9af3-c736a003719a" providerId="ADAL" clId="{5614B056-7899-488C-8127-0C8B1AA051E0}" dt="2024-04-07T20:31:12.553" v="98" actId="26606"/>
          <ac:spMkLst>
            <pc:docMk/>
            <pc:sldMk cId="2795001519" sldId="302"/>
            <ac:spMk id="29" creationId="{9874D11C-36F5-4BBE-A490-019A54E953B0}"/>
          </ac:spMkLst>
        </pc:spChg>
        <pc:spChg chg="add del">
          <ac:chgData name="Vedran Peruničić" userId="4dfd117a-9042-4240-9af3-c736a003719a" providerId="ADAL" clId="{5614B056-7899-488C-8127-0C8B1AA051E0}" dt="2024-04-07T20:30:59.747" v="83" actId="26606"/>
          <ac:spMkLst>
            <pc:docMk/>
            <pc:sldMk cId="2795001519" sldId="302"/>
            <ac:spMk id="30" creationId="{3BCB5F6A-9EB0-40B0-9D13-3023E9A20508}"/>
          </ac:spMkLst>
        </pc:spChg>
        <pc:spChg chg="add del">
          <ac:chgData name="Vedran Peruničić" userId="4dfd117a-9042-4240-9af3-c736a003719a" providerId="ADAL" clId="{5614B056-7899-488C-8127-0C8B1AA051E0}" dt="2024-04-07T20:31:00.901" v="85" actId="26606"/>
          <ac:spMkLst>
            <pc:docMk/>
            <pc:sldMk cId="2795001519" sldId="302"/>
            <ac:spMk id="32" creationId="{3BCB5F6A-9EB0-40B0-9D13-3023E9A20508}"/>
          </ac:spMkLst>
        </pc:spChg>
        <pc:spChg chg="add del">
          <ac:chgData name="Vedran Peruničić" userId="4dfd117a-9042-4240-9af3-c736a003719a" providerId="ADAL" clId="{5614B056-7899-488C-8127-0C8B1AA051E0}" dt="2024-04-07T20:31:02.210" v="87" actId="26606"/>
          <ac:spMkLst>
            <pc:docMk/>
            <pc:sldMk cId="2795001519" sldId="302"/>
            <ac:spMk id="34" creationId="{A65AC7D1-EAA9-48F5-B509-60A7F50BF703}"/>
          </ac:spMkLst>
        </pc:spChg>
        <pc:spChg chg="add del">
          <ac:chgData name="Vedran Peruničić" userId="4dfd117a-9042-4240-9af3-c736a003719a" providerId="ADAL" clId="{5614B056-7899-488C-8127-0C8B1AA051E0}" dt="2024-04-07T20:31:02.210" v="87" actId="26606"/>
          <ac:spMkLst>
            <pc:docMk/>
            <pc:sldMk cId="2795001519" sldId="302"/>
            <ac:spMk id="35" creationId="{D6320AF9-619A-4175-865B-5663E1AEF4C5}"/>
          </ac:spMkLst>
        </pc:spChg>
        <pc:spChg chg="add del">
          <ac:chgData name="Vedran Peruničić" userId="4dfd117a-9042-4240-9af3-c736a003719a" providerId="ADAL" clId="{5614B056-7899-488C-8127-0C8B1AA051E0}" dt="2024-04-07T20:31:02.210" v="87" actId="26606"/>
          <ac:spMkLst>
            <pc:docMk/>
            <pc:sldMk cId="2795001519" sldId="302"/>
            <ac:spMk id="38" creationId="{7E018740-5C2B-4A41-AC1A-7E68D1EC1954}"/>
          </ac:spMkLst>
        </pc:spChg>
        <pc:spChg chg="add del">
          <ac:chgData name="Vedran Peruničić" userId="4dfd117a-9042-4240-9af3-c736a003719a" providerId="ADAL" clId="{5614B056-7899-488C-8127-0C8B1AA051E0}" dt="2024-04-07T20:31:02.210" v="87" actId="26606"/>
          <ac:spMkLst>
            <pc:docMk/>
            <pc:sldMk cId="2795001519" sldId="302"/>
            <ac:spMk id="39" creationId="{166F75A4-C475-4941-8EE2-B80A06A2C1BB}"/>
          </ac:spMkLst>
        </pc:spChg>
        <pc:spChg chg="add del">
          <ac:chgData name="Vedran Peruničić" userId="4dfd117a-9042-4240-9af3-c736a003719a" providerId="ADAL" clId="{5614B056-7899-488C-8127-0C8B1AA051E0}" dt="2024-04-07T20:31:02.210" v="87" actId="26606"/>
          <ac:spMkLst>
            <pc:docMk/>
            <pc:sldMk cId="2795001519" sldId="302"/>
            <ac:spMk id="40" creationId="{A032553A-72E8-4B0D-8405-FF9771C9AF05}"/>
          </ac:spMkLst>
        </pc:spChg>
        <pc:spChg chg="add del">
          <ac:chgData name="Vedran Peruničić" userId="4dfd117a-9042-4240-9af3-c736a003719a" providerId="ADAL" clId="{5614B056-7899-488C-8127-0C8B1AA051E0}" dt="2024-04-07T20:31:02.210" v="87" actId="26606"/>
          <ac:spMkLst>
            <pc:docMk/>
            <pc:sldMk cId="2795001519" sldId="302"/>
            <ac:spMk id="41" creationId="{765800AC-C3B9-498E-87BC-29FAE4C76B21}"/>
          </ac:spMkLst>
        </pc:spChg>
        <pc:spChg chg="add del">
          <ac:chgData name="Vedran Peruničić" userId="4dfd117a-9042-4240-9af3-c736a003719a" providerId="ADAL" clId="{5614B056-7899-488C-8127-0C8B1AA051E0}" dt="2024-04-07T20:31:02.210" v="87" actId="26606"/>
          <ac:spMkLst>
            <pc:docMk/>
            <pc:sldMk cId="2795001519" sldId="302"/>
            <ac:spMk id="42" creationId="{1F9D6ACB-2FF4-49F9-978A-E0D5327FC635}"/>
          </ac:spMkLst>
        </pc:spChg>
        <pc:spChg chg="add del">
          <ac:chgData name="Vedran Peruničić" userId="4dfd117a-9042-4240-9af3-c736a003719a" providerId="ADAL" clId="{5614B056-7899-488C-8127-0C8B1AA051E0}" dt="2024-04-07T20:31:02.210" v="87" actId="26606"/>
          <ac:spMkLst>
            <pc:docMk/>
            <pc:sldMk cId="2795001519" sldId="302"/>
            <ac:spMk id="43" creationId="{A5EC319D-0FEA-4B95-A3EA-01E35672C95B}"/>
          </ac:spMkLst>
        </pc:spChg>
        <pc:spChg chg="add del">
          <ac:chgData name="Vedran Peruničić" userId="4dfd117a-9042-4240-9af3-c736a003719a" providerId="ADAL" clId="{5614B056-7899-488C-8127-0C8B1AA051E0}" dt="2024-04-07T20:31:04.945" v="89" actId="26606"/>
          <ac:spMkLst>
            <pc:docMk/>
            <pc:sldMk cId="2795001519" sldId="302"/>
            <ac:spMk id="47" creationId="{3F088236-D655-4F88-B238-E16762358025}"/>
          </ac:spMkLst>
        </pc:spChg>
        <pc:spChg chg="add del">
          <ac:chgData name="Vedran Peruničić" userId="4dfd117a-9042-4240-9af3-c736a003719a" providerId="ADAL" clId="{5614B056-7899-488C-8127-0C8B1AA051E0}" dt="2024-04-07T20:31:04.945" v="89" actId="26606"/>
          <ac:spMkLst>
            <pc:docMk/>
            <pc:sldMk cId="2795001519" sldId="302"/>
            <ac:spMk id="48" creationId="{3DAC0C92-199E-475C-9390-119A9B027276}"/>
          </ac:spMkLst>
        </pc:spChg>
        <pc:spChg chg="add del">
          <ac:chgData name="Vedran Peruničić" userId="4dfd117a-9042-4240-9af3-c736a003719a" providerId="ADAL" clId="{5614B056-7899-488C-8127-0C8B1AA051E0}" dt="2024-04-07T20:31:04.945" v="89" actId="26606"/>
          <ac:spMkLst>
            <pc:docMk/>
            <pc:sldMk cId="2795001519" sldId="302"/>
            <ac:spMk id="49" creationId="{C4CFB339-0ED8-4FE2-9EF1-6D1375B8499B}"/>
          </ac:spMkLst>
        </pc:spChg>
        <pc:spChg chg="add del">
          <ac:chgData name="Vedran Peruničić" userId="4dfd117a-9042-4240-9af3-c736a003719a" providerId="ADAL" clId="{5614B056-7899-488C-8127-0C8B1AA051E0}" dt="2024-04-07T20:31:04.945" v="89" actId="26606"/>
          <ac:spMkLst>
            <pc:docMk/>
            <pc:sldMk cId="2795001519" sldId="302"/>
            <ac:spMk id="50" creationId="{31896C80-2069-4431-9C19-83B913734490}"/>
          </ac:spMkLst>
        </pc:spChg>
        <pc:spChg chg="add del">
          <ac:chgData name="Vedran Peruničić" userId="4dfd117a-9042-4240-9af3-c736a003719a" providerId="ADAL" clId="{5614B056-7899-488C-8127-0C8B1AA051E0}" dt="2024-04-07T20:31:04.945" v="89" actId="26606"/>
          <ac:spMkLst>
            <pc:docMk/>
            <pc:sldMk cId="2795001519" sldId="302"/>
            <ac:spMk id="51" creationId="{BF120A21-0841-4823-B0C4-28AEBCEF9B78}"/>
          </ac:spMkLst>
        </pc:spChg>
        <pc:spChg chg="add del">
          <ac:chgData name="Vedran Peruničić" userId="4dfd117a-9042-4240-9af3-c736a003719a" providerId="ADAL" clId="{5614B056-7899-488C-8127-0C8B1AA051E0}" dt="2024-04-07T20:31:04.945" v="89" actId="26606"/>
          <ac:spMkLst>
            <pc:docMk/>
            <pc:sldMk cId="2795001519" sldId="302"/>
            <ac:spMk id="52" creationId="{DBB05BAE-BBD3-4289-899F-A6851503C6B0}"/>
          </ac:spMkLst>
        </pc:spChg>
        <pc:spChg chg="add del">
          <ac:chgData name="Vedran Peruničić" userId="4dfd117a-9042-4240-9af3-c736a003719a" providerId="ADAL" clId="{5614B056-7899-488C-8127-0C8B1AA051E0}" dt="2024-04-07T20:31:04.945" v="89" actId="26606"/>
          <ac:spMkLst>
            <pc:docMk/>
            <pc:sldMk cId="2795001519" sldId="302"/>
            <ac:spMk id="53" creationId="{9874D11C-36F5-4BBE-A490-019A54E953B0}"/>
          </ac:spMkLst>
        </pc:spChg>
        <pc:picChg chg="add mod ord">
          <ac:chgData name="Vedran Peruničić" userId="4dfd117a-9042-4240-9af3-c736a003719a" providerId="ADAL" clId="{5614B056-7899-488C-8127-0C8B1AA051E0}" dt="2024-04-07T20:31:12.553" v="98" actId="26606"/>
          <ac:picMkLst>
            <pc:docMk/>
            <pc:sldMk cId="2795001519" sldId="302"/>
            <ac:picMk id="5" creationId="{AD83AB1C-66E1-F8A0-98B4-0FB9B1997D90}"/>
          </ac:picMkLst>
        </pc:picChg>
        <pc:cxnChg chg="add">
          <ac:chgData name="Vedran Peruničić" userId="4dfd117a-9042-4240-9af3-c736a003719a" providerId="ADAL" clId="{5614B056-7899-488C-8127-0C8B1AA051E0}" dt="2024-04-07T20:31:12.553" v="98" actId="26606"/>
          <ac:cxnSpMkLst>
            <pc:docMk/>
            <pc:sldMk cId="2795001519" sldId="302"/>
            <ac:cxnSpMk id="13" creationId="{64FA5DFF-7FE6-4855-84E6-DFA78EE978BD}"/>
          </ac:cxnSpMkLst>
        </pc:cxnChg>
        <pc:cxnChg chg="add del">
          <ac:chgData name="Vedran Peruničić" userId="4dfd117a-9042-4240-9af3-c736a003719a" providerId="ADAL" clId="{5614B056-7899-488C-8127-0C8B1AA051E0}" dt="2024-04-07T20:30:55.117" v="81" actId="26606"/>
          <ac:cxnSpMkLst>
            <pc:docMk/>
            <pc:sldMk cId="2795001519" sldId="302"/>
            <ac:cxnSpMk id="14" creationId="{063B6EC6-D752-4EE7-908B-F8F19E8C7FEA}"/>
          </ac:cxnSpMkLst>
        </pc:cxnChg>
        <pc:cxnChg chg="add">
          <ac:chgData name="Vedran Peruničić" userId="4dfd117a-9042-4240-9af3-c736a003719a" providerId="ADAL" clId="{5614B056-7899-488C-8127-0C8B1AA051E0}" dt="2024-04-07T20:31:12.553" v="98" actId="26606"/>
          <ac:cxnSpMkLst>
            <pc:docMk/>
            <pc:sldMk cId="2795001519" sldId="302"/>
            <ac:cxnSpMk id="15" creationId="{2AFD8CBA-54A3-4363-991B-B9C631BBFA74}"/>
          </ac:cxnSpMkLst>
        </pc:cxnChg>
        <pc:cxnChg chg="add del">
          <ac:chgData name="Vedran Peruničić" userId="4dfd117a-9042-4240-9af3-c736a003719a" providerId="ADAL" clId="{5614B056-7899-488C-8127-0C8B1AA051E0}" dt="2024-04-07T20:30:55.117" v="81" actId="26606"/>
          <ac:cxnSpMkLst>
            <pc:docMk/>
            <pc:sldMk cId="2795001519" sldId="302"/>
            <ac:cxnSpMk id="16" creationId="{EFECD4E8-AD3E-4228-82A2-9461958EA94D}"/>
          </ac:cxnSpMkLst>
        </pc:cxnChg>
        <pc:cxnChg chg="add del">
          <ac:chgData name="Vedran Peruničić" userId="4dfd117a-9042-4240-9af3-c736a003719a" providerId="ADAL" clId="{5614B056-7899-488C-8127-0C8B1AA051E0}" dt="2024-04-07T20:31:02.210" v="87" actId="26606"/>
          <ac:cxnSpMkLst>
            <pc:docMk/>
            <pc:sldMk cId="2795001519" sldId="302"/>
            <ac:cxnSpMk id="36" creationId="{063B6EC6-D752-4EE7-908B-F8F19E8C7FEA}"/>
          </ac:cxnSpMkLst>
        </pc:cxnChg>
        <pc:cxnChg chg="add del">
          <ac:chgData name="Vedran Peruničić" userId="4dfd117a-9042-4240-9af3-c736a003719a" providerId="ADAL" clId="{5614B056-7899-488C-8127-0C8B1AA051E0}" dt="2024-04-07T20:31:02.210" v="87" actId="26606"/>
          <ac:cxnSpMkLst>
            <pc:docMk/>
            <pc:sldMk cId="2795001519" sldId="302"/>
            <ac:cxnSpMk id="37" creationId="{EFECD4E8-AD3E-4228-82A2-9461958EA94D}"/>
          </ac:cxnSpMkLst>
        </pc:cxnChg>
        <pc:cxnChg chg="add del">
          <ac:chgData name="Vedran Peruničić" userId="4dfd117a-9042-4240-9af3-c736a003719a" providerId="ADAL" clId="{5614B056-7899-488C-8127-0C8B1AA051E0}" dt="2024-04-07T20:31:04.945" v="89" actId="26606"/>
          <ac:cxnSpMkLst>
            <pc:docMk/>
            <pc:sldMk cId="2795001519" sldId="302"/>
            <ac:cxnSpMk id="45" creationId="{64FA5DFF-7FE6-4855-84E6-DFA78EE978BD}"/>
          </ac:cxnSpMkLst>
        </pc:cxnChg>
        <pc:cxnChg chg="add del">
          <ac:chgData name="Vedran Peruničić" userId="4dfd117a-9042-4240-9af3-c736a003719a" providerId="ADAL" clId="{5614B056-7899-488C-8127-0C8B1AA051E0}" dt="2024-04-07T20:31:04.945" v="89" actId="26606"/>
          <ac:cxnSpMkLst>
            <pc:docMk/>
            <pc:sldMk cId="2795001519" sldId="302"/>
            <ac:cxnSpMk id="46" creationId="{2AFD8CBA-54A3-4363-991B-B9C631BBFA74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5D4CF9-67D9-4B43-AD80-FC89FF52416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564C618-D11F-4364-8672-0827EDDB1E7D}">
      <dgm:prSet/>
      <dgm:spPr/>
      <dgm:t>
        <a:bodyPr/>
        <a:lstStyle/>
        <a:p>
          <a:r>
            <a:rPr lang="hr-HR" b="1"/>
            <a:t>ZAGREBAČKI FOTO(P)LOV</a:t>
          </a:r>
          <a:r>
            <a:rPr lang="hr-HR"/>
            <a:t> je izvannastavna aktivnost XVIII. jezične gimnazije u kojoj će skupina zainteresiranih učenika imati priliku proći osnove fotografiranja te se praktično upoznati sa žanrom dokumentarne i ulične fotografije. </a:t>
          </a:r>
          <a:endParaRPr lang="en-US"/>
        </a:p>
      </dgm:t>
    </dgm:pt>
    <dgm:pt modelId="{540722AE-3ADE-4DE0-ABE7-A0296377E37A}" type="parTrans" cxnId="{CB4D6EF9-0839-4CAE-8ADB-73AAC76BAAEC}">
      <dgm:prSet/>
      <dgm:spPr/>
      <dgm:t>
        <a:bodyPr/>
        <a:lstStyle/>
        <a:p>
          <a:endParaRPr lang="en-US"/>
        </a:p>
      </dgm:t>
    </dgm:pt>
    <dgm:pt modelId="{E4B3837C-949E-4113-816B-0E713743EC25}" type="sibTrans" cxnId="{CB4D6EF9-0839-4CAE-8ADB-73AAC76BAAEC}">
      <dgm:prSet/>
      <dgm:spPr/>
      <dgm:t>
        <a:bodyPr/>
        <a:lstStyle/>
        <a:p>
          <a:endParaRPr lang="en-US"/>
        </a:p>
      </dgm:t>
    </dgm:pt>
    <dgm:pt modelId="{BA8BBDDB-6F54-4768-8155-F84AA7420F91}">
      <dgm:prSet/>
      <dgm:spPr/>
      <dgm:t>
        <a:bodyPr/>
        <a:lstStyle/>
        <a:p>
          <a:r>
            <a:rPr lang="hr-HR"/>
            <a:t>Prvi dio projekta &gt; teorijskog tipa</a:t>
          </a:r>
          <a:endParaRPr lang="en-US"/>
        </a:p>
      </dgm:t>
    </dgm:pt>
    <dgm:pt modelId="{48B4EBC2-5779-4100-872E-2CC0A85FDFDC}" type="parTrans" cxnId="{976D861A-022C-4246-B0CA-003EBCD6F838}">
      <dgm:prSet/>
      <dgm:spPr/>
      <dgm:t>
        <a:bodyPr/>
        <a:lstStyle/>
        <a:p>
          <a:endParaRPr lang="en-US"/>
        </a:p>
      </dgm:t>
    </dgm:pt>
    <dgm:pt modelId="{B42EC535-A24C-4FF8-BB2C-5DABCC468B9A}" type="sibTrans" cxnId="{976D861A-022C-4246-B0CA-003EBCD6F838}">
      <dgm:prSet/>
      <dgm:spPr/>
      <dgm:t>
        <a:bodyPr/>
        <a:lstStyle/>
        <a:p>
          <a:endParaRPr lang="en-US"/>
        </a:p>
      </dgm:t>
    </dgm:pt>
    <dgm:pt modelId="{5B577C00-940D-49A1-AA61-32DAB3176162}">
      <dgm:prSet/>
      <dgm:spPr/>
      <dgm:t>
        <a:bodyPr/>
        <a:lstStyle/>
        <a:p>
          <a:r>
            <a:rPr lang="hr-HR"/>
            <a:t>Drugi dio projekta &gt; praktični zadaci</a:t>
          </a:r>
          <a:endParaRPr lang="en-US"/>
        </a:p>
      </dgm:t>
    </dgm:pt>
    <dgm:pt modelId="{D01F3C07-74A7-483E-AAA7-963C6A595D39}" type="parTrans" cxnId="{D8210DAB-CB21-4266-B751-840C8385FB2F}">
      <dgm:prSet/>
      <dgm:spPr/>
      <dgm:t>
        <a:bodyPr/>
        <a:lstStyle/>
        <a:p>
          <a:endParaRPr lang="en-US"/>
        </a:p>
      </dgm:t>
    </dgm:pt>
    <dgm:pt modelId="{25F6FB80-E749-4632-BFBC-DFBCB18BC126}" type="sibTrans" cxnId="{D8210DAB-CB21-4266-B751-840C8385FB2F}">
      <dgm:prSet/>
      <dgm:spPr/>
      <dgm:t>
        <a:bodyPr/>
        <a:lstStyle/>
        <a:p>
          <a:endParaRPr lang="en-US"/>
        </a:p>
      </dgm:t>
    </dgm:pt>
    <dgm:pt modelId="{62E1207C-4075-41F0-8865-2E6DE1A2FEA7}">
      <dgm:prSet/>
      <dgm:spPr/>
      <dgm:t>
        <a:bodyPr/>
        <a:lstStyle/>
        <a:p>
          <a:r>
            <a:rPr lang="hr-HR"/>
            <a:t>Pri kraju projekta ćemo zajednički odabrati po dvije fotografije svakog učenika koje će se isprintati za izložbu. Izložba će imati svečano otvorenje u knjižnici partneru Mariji Jurić Zagorke. </a:t>
          </a:r>
          <a:endParaRPr lang="en-US"/>
        </a:p>
      </dgm:t>
    </dgm:pt>
    <dgm:pt modelId="{8E2D9A4D-BF63-475C-8856-F4D8505B910F}" type="parTrans" cxnId="{DABEA664-F9D0-4587-8DD0-F02ECF2102B5}">
      <dgm:prSet/>
      <dgm:spPr/>
      <dgm:t>
        <a:bodyPr/>
        <a:lstStyle/>
        <a:p>
          <a:endParaRPr lang="en-US"/>
        </a:p>
      </dgm:t>
    </dgm:pt>
    <dgm:pt modelId="{D2BDE51A-B49F-46FF-B2D4-326F006EB1AC}" type="sibTrans" cxnId="{DABEA664-F9D0-4587-8DD0-F02ECF2102B5}">
      <dgm:prSet/>
      <dgm:spPr/>
      <dgm:t>
        <a:bodyPr/>
        <a:lstStyle/>
        <a:p>
          <a:endParaRPr lang="en-US"/>
        </a:p>
      </dgm:t>
    </dgm:pt>
    <dgm:pt modelId="{A06DB444-7D83-407F-8EEE-FFD917C8021A}" type="pres">
      <dgm:prSet presAssocID="{415D4CF9-67D9-4B43-AD80-FC89FF52416E}" presName="vert0" presStyleCnt="0">
        <dgm:presLayoutVars>
          <dgm:dir/>
          <dgm:animOne val="branch"/>
          <dgm:animLvl val="lvl"/>
        </dgm:presLayoutVars>
      </dgm:prSet>
      <dgm:spPr/>
    </dgm:pt>
    <dgm:pt modelId="{D3933762-90A2-4E41-9926-27733D8E6973}" type="pres">
      <dgm:prSet presAssocID="{F564C618-D11F-4364-8672-0827EDDB1E7D}" presName="thickLine" presStyleLbl="alignNode1" presStyleIdx="0" presStyleCnt="4"/>
      <dgm:spPr/>
    </dgm:pt>
    <dgm:pt modelId="{37BA6BBD-3B54-40FC-BDF8-802C8D320ADB}" type="pres">
      <dgm:prSet presAssocID="{F564C618-D11F-4364-8672-0827EDDB1E7D}" presName="horz1" presStyleCnt="0"/>
      <dgm:spPr/>
    </dgm:pt>
    <dgm:pt modelId="{704840D6-655B-487B-9469-977000C79D16}" type="pres">
      <dgm:prSet presAssocID="{F564C618-D11F-4364-8672-0827EDDB1E7D}" presName="tx1" presStyleLbl="revTx" presStyleIdx="0" presStyleCnt="4"/>
      <dgm:spPr/>
    </dgm:pt>
    <dgm:pt modelId="{C1DA2CE4-3C0D-4C9A-A648-6F993277AC66}" type="pres">
      <dgm:prSet presAssocID="{F564C618-D11F-4364-8672-0827EDDB1E7D}" presName="vert1" presStyleCnt="0"/>
      <dgm:spPr/>
    </dgm:pt>
    <dgm:pt modelId="{79E68CD8-048E-4B23-92EE-393289A9F95B}" type="pres">
      <dgm:prSet presAssocID="{BA8BBDDB-6F54-4768-8155-F84AA7420F91}" presName="thickLine" presStyleLbl="alignNode1" presStyleIdx="1" presStyleCnt="4"/>
      <dgm:spPr/>
    </dgm:pt>
    <dgm:pt modelId="{C72365D1-1CF4-4BE4-8B3F-8FE1A72CB8C8}" type="pres">
      <dgm:prSet presAssocID="{BA8BBDDB-6F54-4768-8155-F84AA7420F91}" presName="horz1" presStyleCnt="0"/>
      <dgm:spPr/>
    </dgm:pt>
    <dgm:pt modelId="{206BD873-0E0A-4FD5-96A7-496C55E9DC9F}" type="pres">
      <dgm:prSet presAssocID="{BA8BBDDB-6F54-4768-8155-F84AA7420F91}" presName="tx1" presStyleLbl="revTx" presStyleIdx="1" presStyleCnt="4"/>
      <dgm:spPr/>
    </dgm:pt>
    <dgm:pt modelId="{98F1753C-8D97-472B-A52D-53A1C73F08DC}" type="pres">
      <dgm:prSet presAssocID="{BA8BBDDB-6F54-4768-8155-F84AA7420F91}" presName="vert1" presStyleCnt="0"/>
      <dgm:spPr/>
    </dgm:pt>
    <dgm:pt modelId="{033CC16B-A3C5-4EDD-84E6-53A63A150E0C}" type="pres">
      <dgm:prSet presAssocID="{5B577C00-940D-49A1-AA61-32DAB3176162}" presName="thickLine" presStyleLbl="alignNode1" presStyleIdx="2" presStyleCnt="4"/>
      <dgm:spPr/>
    </dgm:pt>
    <dgm:pt modelId="{4EB6EB61-8FE1-4DAD-AFE1-197E291E8984}" type="pres">
      <dgm:prSet presAssocID="{5B577C00-940D-49A1-AA61-32DAB3176162}" presName="horz1" presStyleCnt="0"/>
      <dgm:spPr/>
    </dgm:pt>
    <dgm:pt modelId="{53A698A1-C92F-4CDD-8DC3-8BB2EEA64236}" type="pres">
      <dgm:prSet presAssocID="{5B577C00-940D-49A1-AA61-32DAB3176162}" presName="tx1" presStyleLbl="revTx" presStyleIdx="2" presStyleCnt="4"/>
      <dgm:spPr/>
    </dgm:pt>
    <dgm:pt modelId="{BF6E6380-5E89-4B3C-840A-65A308BDEDFC}" type="pres">
      <dgm:prSet presAssocID="{5B577C00-940D-49A1-AA61-32DAB3176162}" presName="vert1" presStyleCnt="0"/>
      <dgm:spPr/>
    </dgm:pt>
    <dgm:pt modelId="{5A02C1DF-58B6-4AA0-AEF1-4D1C643DB3C4}" type="pres">
      <dgm:prSet presAssocID="{62E1207C-4075-41F0-8865-2E6DE1A2FEA7}" presName="thickLine" presStyleLbl="alignNode1" presStyleIdx="3" presStyleCnt="4"/>
      <dgm:spPr/>
    </dgm:pt>
    <dgm:pt modelId="{7E931F5E-ADE9-4D97-9C72-CD8F64AD8895}" type="pres">
      <dgm:prSet presAssocID="{62E1207C-4075-41F0-8865-2E6DE1A2FEA7}" presName="horz1" presStyleCnt="0"/>
      <dgm:spPr/>
    </dgm:pt>
    <dgm:pt modelId="{C591C55F-74A7-44D9-A5E3-7A856B55331B}" type="pres">
      <dgm:prSet presAssocID="{62E1207C-4075-41F0-8865-2E6DE1A2FEA7}" presName="tx1" presStyleLbl="revTx" presStyleIdx="3" presStyleCnt="4"/>
      <dgm:spPr/>
    </dgm:pt>
    <dgm:pt modelId="{6D5CB056-060A-45CD-951A-49B025BEB361}" type="pres">
      <dgm:prSet presAssocID="{62E1207C-4075-41F0-8865-2E6DE1A2FEA7}" presName="vert1" presStyleCnt="0"/>
      <dgm:spPr/>
    </dgm:pt>
  </dgm:ptLst>
  <dgm:cxnLst>
    <dgm:cxn modelId="{976D861A-022C-4246-B0CA-003EBCD6F838}" srcId="{415D4CF9-67D9-4B43-AD80-FC89FF52416E}" destId="{BA8BBDDB-6F54-4768-8155-F84AA7420F91}" srcOrd="1" destOrd="0" parTransId="{48B4EBC2-5779-4100-872E-2CC0A85FDFDC}" sibTransId="{B42EC535-A24C-4FF8-BB2C-5DABCC468B9A}"/>
    <dgm:cxn modelId="{F8C5BF1C-9524-400B-997E-04B1D7DAA946}" type="presOf" srcId="{5B577C00-940D-49A1-AA61-32DAB3176162}" destId="{53A698A1-C92F-4CDD-8DC3-8BB2EEA64236}" srcOrd="0" destOrd="0" presId="urn:microsoft.com/office/officeart/2008/layout/LinedList"/>
    <dgm:cxn modelId="{DABEA664-F9D0-4587-8DD0-F02ECF2102B5}" srcId="{415D4CF9-67D9-4B43-AD80-FC89FF52416E}" destId="{62E1207C-4075-41F0-8865-2E6DE1A2FEA7}" srcOrd="3" destOrd="0" parTransId="{8E2D9A4D-BF63-475C-8856-F4D8505B910F}" sibTransId="{D2BDE51A-B49F-46FF-B2D4-326F006EB1AC}"/>
    <dgm:cxn modelId="{0E093F4C-3DAD-4F8A-ABD4-0EE524F5C89F}" type="presOf" srcId="{415D4CF9-67D9-4B43-AD80-FC89FF52416E}" destId="{A06DB444-7D83-407F-8EEE-FFD917C8021A}" srcOrd="0" destOrd="0" presId="urn:microsoft.com/office/officeart/2008/layout/LinedList"/>
    <dgm:cxn modelId="{E933B992-FEB6-4028-B01E-D0D944C1A6DE}" type="presOf" srcId="{BA8BBDDB-6F54-4768-8155-F84AA7420F91}" destId="{206BD873-0E0A-4FD5-96A7-496C55E9DC9F}" srcOrd="0" destOrd="0" presId="urn:microsoft.com/office/officeart/2008/layout/LinedList"/>
    <dgm:cxn modelId="{D8210DAB-CB21-4266-B751-840C8385FB2F}" srcId="{415D4CF9-67D9-4B43-AD80-FC89FF52416E}" destId="{5B577C00-940D-49A1-AA61-32DAB3176162}" srcOrd="2" destOrd="0" parTransId="{D01F3C07-74A7-483E-AAA7-963C6A595D39}" sibTransId="{25F6FB80-E749-4632-BFBC-DFBCB18BC126}"/>
    <dgm:cxn modelId="{390191EC-B989-459C-93AF-F161FFF069A4}" type="presOf" srcId="{62E1207C-4075-41F0-8865-2E6DE1A2FEA7}" destId="{C591C55F-74A7-44D9-A5E3-7A856B55331B}" srcOrd="0" destOrd="0" presId="urn:microsoft.com/office/officeart/2008/layout/LinedList"/>
    <dgm:cxn modelId="{CB4D6EF9-0839-4CAE-8ADB-73AAC76BAAEC}" srcId="{415D4CF9-67D9-4B43-AD80-FC89FF52416E}" destId="{F564C618-D11F-4364-8672-0827EDDB1E7D}" srcOrd="0" destOrd="0" parTransId="{540722AE-3ADE-4DE0-ABE7-A0296377E37A}" sibTransId="{E4B3837C-949E-4113-816B-0E713743EC25}"/>
    <dgm:cxn modelId="{58B1A6FD-B323-4E3D-9692-7465D1EC2850}" type="presOf" srcId="{F564C618-D11F-4364-8672-0827EDDB1E7D}" destId="{704840D6-655B-487B-9469-977000C79D16}" srcOrd="0" destOrd="0" presId="urn:microsoft.com/office/officeart/2008/layout/LinedList"/>
    <dgm:cxn modelId="{AFD94FB2-4027-459D-9B6E-189E0EA9918C}" type="presParOf" srcId="{A06DB444-7D83-407F-8EEE-FFD917C8021A}" destId="{D3933762-90A2-4E41-9926-27733D8E6973}" srcOrd="0" destOrd="0" presId="urn:microsoft.com/office/officeart/2008/layout/LinedList"/>
    <dgm:cxn modelId="{E7463D7E-E52D-410F-87AE-06357BC511A9}" type="presParOf" srcId="{A06DB444-7D83-407F-8EEE-FFD917C8021A}" destId="{37BA6BBD-3B54-40FC-BDF8-802C8D320ADB}" srcOrd="1" destOrd="0" presId="urn:microsoft.com/office/officeart/2008/layout/LinedList"/>
    <dgm:cxn modelId="{24D80D40-E356-4A73-A903-0361CD8BA330}" type="presParOf" srcId="{37BA6BBD-3B54-40FC-BDF8-802C8D320ADB}" destId="{704840D6-655B-487B-9469-977000C79D16}" srcOrd="0" destOrd="0" presId="urn:microsoft.com/office/officeart/2008/layout/LinedList"/>
    <dgm:cxn modelId="{E8C00138-3E6B-4AEB-BC88-36834B9A71C1}" type="presParOf" srcId="{37BA6BBD-3B54-40FC-BDF8-802C8D320ADB}" destId="{C1DA2CE4-3C0D-4C9A-A648-6F993277AC66}" srcOrd="1" destOrd="0" presId="urn:microsoft.com/office/officeart/2008/layout/LinedList"/>
    <dgm:cxn modelId="{62EAEAD5-74A5-4814-A137-2C890F83A424}" type="presParOf" srcId="{A06DB444-7D83-407F-8EEE-FFD917C8021A}" destId="{79E68CD8-048E-4B23-92EE-393289A9F95B}" srcOrd="2" destOrd="0" presId="urn:microsoft.com/office/officeart/2008/layout/LinedList"/>
    <dgm:cxn modelId="{676EC89F-4B89-4445-B3AB-65D9B29110CA}" type="presParOf" srcId="{A06DB444-7D83-407F-8EEE-FFD917C8021A}" destId="{C72365D1-1CF4-4BE4-8B3F-8FE1A72CB8C8}" srcOrd="3" destOrd="0" presId="urn:microsoft.com/office/officeart/2008/layout/LinedList"/>
    <dgm:cxn modelId="{C913DF1C-E2A3-4424-AD56-31145C399D19}" type="presParOf" srcId="{C72365D1-1CF4-4BE4-8B3F-8FE1A72CB8C8}" destId="{206BD873-0E0A-4FD5-96A7-496C55E9DC9F}" srcOrd="0" destOrd="0" presId="urn:microsoft.com/office/officeart/2008/layout/LinedList"/>
    <dgm:cxn modelId="{88D48078-DBDC-486A-948D-A3A83545E4A8}" type="presParOf" srcId="{C72365D1-1CF4-4BE4-8B3F-8FE1A72CB8C8}" destId="{98F1753C-8D97-472B-A52D-53A1C73F08DC}" srcOrd="1" destOrd="0" presId="urn:microsoft.com/office/officeart/2008/layout/LinedList"/>
    <dgm:cxn modelId="{D84F67F1-F49D-43A5-B556-EE24620477A1}" type="presParOf" srcId="{A06DB444-7D83-407F-8EEE-FFD917C8021A}" destId="{033CC16B-A3C5-4EDD-84E6-53A63A150E0C}" srcOrd="4" destOrd="0" presId="urn:microsoft.com/office/officeart/2008/layout/LinedList"/>
    <dgm:cxn modelId="{4255DD3F-A41E-4EA4-BB44-FEFA0A8E9286}" type="presParOf" srcId="{A06DB444-7D83-407F-8EEE-FFD917C8021A}" destId="{4EB6EB61-8FE1-4DAD-AFE1-197E291E8984}" srcOrd="5" destOrd="0" presId="urn:microsoft.com/office/officeart/2008/layout/LinedList"/>
    <dgm:cxn modelId="{4F4A11E9-06DB-4271-A47C-5BB3B2EA0368}" type="presParOf" srcId="{4EB6EB61-8FE1-4DAD-AFE1-197E291E8984}" destId="{53A698A1-C92F-4CDD-8DC3-8BB2EEA64236}" srcOrd="0" destOrd="0" presId="urn:microsoft.com/office/officeart/2008/layout/LinedList"/>
    <dgm:cxn modelId="{19A5F4D5-82D6-4F15-B5C1-3C4C8FE99B33}" type="presParOf" srcId="{4EB6EB61-8FE1-4DAD-AFE1-197E291E8984}" destId="{BF6E6380-5E89-4B3C-840A-65A308BDEDFC}" srcOrd="1" destOrd="0" presId="urn:microsoft.com/office/officeart/2008/layout/LinedList"/>
    <dgm:cxn modelId="{2AB8412A-6E60-4DF4-8A29-42DB734D9D09}" type="presParOf" srcId="{A06DB444-7D83-407F-8EEE-FFD917C8021A}" destId="{5A02C1DF-58B6-4AA0-AEF1-4D1C643DB3C4}" srcOrd="6" destOrd="0" presId="urn:microsoft.com/office/officeart/2008/layout/LinedList"/>
    <dgm:cxn modelId="{4926CBE3-C35F-4C1C-99A6-38D77FB4C88F}" type="presParOf" srcId="{A06DB444-7D83-407F-8EEE-FFD917C8021A}" destId="{7E931F5E-ADE9-4D97-9C72-CD8F64AD8895}" srcOrd="7" destOrd="0" presId="urn:microsoft.com/office/officeart/2008/layout/LinedList"/>
    <dgm:cxn modelId="{916BDF33-64EB-4DA9-A40A-5DBA5B7D8748}" type="presParOf" srcId="{7E931F5E-ADE9-4D97-9C72-CD8F64AD8895}" destId="{C591C55F-74A7-44D9-A5E3-7A856B55331B}" srcOrd="0" destOrd="0" presId="urn:microsoft.com/office/officeart/2008/layout/LinedList"/>
    <dgm:cxn modelId="{BBFD235E-9602-489D-8E79-810FB1610F98}" type="presParOf" srcId="{7E931F5E-ADE9-4D97-9C72-CD8F64AD8895}" destId="{6D5CB056-060A-45CD-951A-49B025BEB36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24D217-9082-4C0E-B2AC-EB9178ED171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DA1E461-EF83-4746-9269-1B38A28B33DE}">
      <dgm:prSet custT="1"/>
      <dgm:spPr/>
      <dgm:t>
        <a:bodyPr/>
        <a:lstStyle/>
        <a:p>
          <a:r>
            <a:rPr lang="hr-HR" sz="3200" b="1"/>
            <a:t>Cilj projekta </a:t>
          </a:r>
          <a:endParaRPr lang="en-US" sz="3200"/>
        </a:p>
      </dgm:t>
    </dgm:pt>
    <dgm:pt modelId="{94BC9AF6-6755-4DC6-83F9-114E5C39FA54}" type="parTrans" cxnId="{67372973-EC7F-4138-B5A1-762D37FF043E}">
      <dgm:prSet/>
      <dgm:spPr/>
      <dgm:t>
        <a:bodyPr/>
        <a:lstStyle/>
        <a:p>
          <a:endParaRPr lang="en-US" sz="1600"/>
        </a:p>
      </dgm:t>
    </dgm:pt>
    <dgm:pt modelId="{85B49D84-A284-4EB8-8F6D-3AFAFE38E0DB}" type="sibTrans" cxnId="{67372973-EC7F-4138-B5A1-762D37FF043E}">
      <dgm:prSet/>
      <dgm:spPr/>
      <dgm:t>
        <a:bodyPr/>
        <a:lstStyle/>
        <a:p>
          <a:endParaRPr lang="en-US" sz="1600"/>
        </a:p>
      </dgm:t>
    </dgm:pt>
    <dgm:pt modelId="{CC244144-88E8-472A-BCEC-4359DFAF5EAA}">
      <dgm:prSet custT="1"/>
      <dgm:spPr/>
      <dgm:t>
        <a:bodyPr/>
        <a:lstStyle/>
        <a:p>
          <a:r>
            <a:rPr lang="hr-HR" sz="2400"/>
            <a:t>Stečena znanja o fotografiji primijeniti na svakodnevne situacije u kojima će zabilježiti običaje ljudi i vizure grada koje će se moći umjetnički interpretirati i predstaviti</a:t>
          </a:r>
          <a:endParaRPr lang="en-US" sz="2400"/>
        </a:p>
      </dgm:t>
    </dgm:pt>
    <dgm:pt modelId="{FB163AF2-3CD1-48AA-A12B-63E709A4A2FB}" type="parTrans" cxnId="{B894811B-1C4F-43C6-B1B7-AF876699A0D6}">
      <dgm:prSet/>
      <dgm:spPr/>
      <dgm:t>
        <a:bodyPr/>
        <a:lstStyle/>
        <a:p>
          <a:endParaRPr lang="en-US" sz="1600"/>
        </a:p>
      </dgm:t>
    </dgm:pt>
    <dgm:pt modelId="{8E643B4C-D0CE-43E9-9C99-EBD8932326A2}" type="sibTrans" cxnId="{B894811B-1C4F-43C6-B1B7-AF876699A0D6}">
      <dgm:prSet/>
      <dgm:spPr/>
      <dgm:t>
        <a:bodyPr/>
        <a:lstStyle/>
        <a:p>
          <a:endParaRPr lang="en-US" sz="1600"/>
        </a:p>
      </dgm:t>
    </dgm:pt>
    <dgm:pt modelId="{24CB5520-8DB7-4225-8177-18C90513B3E8}">
      <dgm:prSet custT="1"/>
      <dgm:spPr/>
      <dgm:t>
        <a:bodyPr/>
        <a:lstStyle/>
        <a:p>
          <a:r>
            <a:rPr lang="hr-HR" sz="3200" b="1"/>
            <a:t>Trajanje projekta</a:t>
          </a:r>
          <a:endParaRPr lang="en-US" sz="3200"/>
        </a:p>
      </dgm:t>
    </dgm:pt>
    <dgm:pt modelId="{B1B1BA69-6CF3-4C87-AA57-26054C239C05}" type="parTrans" cxnId="{8DB5B754-F699-4FFF-B045-CE5850482D28}">
      <dgm:prSet/>
      <dgm:spPr/>
      <dgm:t>
        <a:bodyPr/>
        <a:lstStyle/>
        <a:p>
          <a:endParaRPr lang="en-US" sz="1600"/>
        </a:p>
      </dgm:t>
    </dgm:pt>
    <dgm:pt modelId="{002E6789-F77E-4EF1-944F-334974EDF94F}" type="sibTrans" cxnId="{8DB5B754-F699-4FFF-B045-CE5850482D28}">
      <dgm:prSet/>
      <dgm:spPr/>
      <dgm:t>
        <a:bodyPr/>
        <a:lstStyle/>
        <a:p>
          <a:endParaRPr lang="en-US" sz="1600"/>
        </a:p>
      </dgm:t>
    </dgm:pt>
    <dgm:pt modelId="{980F4799-B9BF-41C3-B3A5-351620EC147D}">
      <dgm:prSet custT="1"/>
      <dgm:spPr/>
      <dgm:t>
        <a:bodyPr/>
        <a:lstStyle/>
        <a:p>
          <a:r>
            <a:rPr lang="hr-HR" sz="2400"/>
            <a:t>Kroz školsku godinu 2022./2023</a:t>
          </a:r>
          <a:endParaRPr lang="en-US" sz="2400"/>
        </a:p>
      </dgm:t>
    </dgm:pt>
    <dgm:pt modelId="{FC9D7050-E8EA-4418-94E7-F073784E4EAC}" type="parTrans" cxnId="{4E9AEAD5-E787-44DD-9875-B0F326EDFAC2}">
      <dgm:prSet/>
      <dgm:spPr/>
      <dgm:t>
        <a:bodyPr/>
        <a:lstStyle/>
        <a:p>
          <a:endParaRPr lang="en-US" sz="1600"/>
        </a:p>
      </dgm:t>
    </dgm:pt>
    <dgm:pt modelId="{1D73FA3B-3032-484B-A67B-B454AFE5C837}" type="sibTrans" cxnId="{4E9AEAD5-E787-44DD-9875-B0F326EDFAC2}">
      <dgm:prSet/>
      <dgm:spPr/>
      <dgm:t>
        <a:bodyPr/>
        <a:lstStyle/>
        <a:p>
          <a:endParaRPr lang="en-US" sz="1600"/>
        </a:p>
      </dgm:t>
    </dgm:pt>
    <dgm:pt modelId="{399F5160-37D0-4C7E-8C76-2E3EC2E372A1}" type="pres">
      <dgm:prSet presAssocID="{8324D217-9082-4C0E-B2AC-EB9178ED1714}" presName="linear" presStyleCnt="0">
        <dgm:presLayoutVars>
          <dgm:dir/>
          <dgm:animLvl val="lvl"/>
          <dgm:resizeHandles val="exact"/>
        </dgm:presLayoutVars>
      </dgm:prSet>
      <dgm:spPr/>
    </dgm:pt>
    <dgm:pt modelId="{7559A432-DCB2-4C02-8927-B19ABAA5D015}" type="pres">
      <dgm:prSet presAssocID="{8DA1E461-EF83-4746-9269-1B38A28B33DE}" presName="parentLin" presStyleCnt="0"/>
      <dgm:spPr/>
    </dgm:pt>
    <dgm:pt modelId="{20D0FFA1-12C8-475B-B00F-5D5F4108CE86}" type="pres">
      <dgm:prSet presAssocID="{8DA1E461-EF83-4746-9269-1B38A28B33DE}" presName="parentLeftMargin" presStyleLbl="node1" presStyleIdx="0" presStyleCnt="2"/>
      <dgm:spPr/>
    </dgm:pt>
    <dgm:pt modelId="{F8E99288-C16D-4DB4-A67A-A35AC6438A85}" type="pres">
      <dgm:prSet presAssocID="{8DA1E461-EF83-4746-9269-1B38A28B33D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D6D8A1F-79F3-4C81-8999-79CBA63448A9}" type="pres">
      <dgm:prSet presAssocID="{8DA1E461-EF83-4746-9269-1B38A28B33DE}" presName="negativeSpace" presStyleCnt="0"/>
      <dgm:spPr/>
    </dgm:pt>
    <dgm:pt modelId="{B7ADF2CE-5F26-4AC4-88B8-1E6F14AFF63C}" type="pres">
      <dgm:prSet presAssocID="{8DA1E461-EF83-4746-9269-1B38A28B33DE}" presName="childText" presStyleLbl="conFgAcc1" presStyleIdx="0" presStyleCnt="2">
        <dgm:presLayoutVars>
          <dgm:bulletEnabled val="1"/>
        </dgm:presLayoutVars>
      </dgm:prSet>
      <dgm:spPr/>
    </dgm:pt>
    <dgm:pt modelId="{C084C73C-EF11-443F-A946-2C377D1294B1}" type="pres">
      <dgm:prSet presAssocID="{85B49D84-A284-4EB8-8F6D-3AFAFE38E0DB}" presName="spaceBetweenRectangles" presStyleCnt="0"/>
      <dgm:spPr/>
    </dgm:pt>
    <dgm:pt modelId="{7A3F7456-F426-4B3E-A053-C2378BE17E8A}" type="pres">
      <dgm:prSet presAssocID="{24CB5520-8DB7-4225-8177-18C90513B3E8}" presName="parentLin" presStyleCnt="0"/>
      <dgm:spPr/>
    </dgm:pt>
    <dgm:pt modelId="{E54D70C1-06A0-492A-81E5-58A879AC4940}" type="pres">
      <dgm:prSet presAssocID="{24CB5520-8DB7-4225-8177-18C90513B3E8}" presName="parentLeftMargin" presStyleLbl="node1" presStyleIdx="0" presStyleCnt="2"/>
      <dgm:spPr/>
    </dgm:pt>
    <dgm:pt modelId="{1296942E-3EFB-4BE1-97D2-E92E522B5455}" type="pres">
      <dgm:prSet presAssocID="{24CB5520-8DB7-4225-8177-18C90513B3E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9552730-3DA1-4185-9892-5FC1A7CD1615}" type="pres">
      <dgm:prSet presAssocID="{24CB5520-8DB7-4225-8177-18C90513B3E8}" presName="negativeSpace" presStyleCnt="0"/>
      <dgm:spPr/>
    </dgm:pt>
    <dgm:pt modelId="{1B16B553-23D3-4B64-B6DB-FEAF4CE54A93}" type="pres">
      <dgm:prSet presAssocID="{24CB5520-8DB7-4225-8177-18C90513B3E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B0D3301-58EF-4424-B453-367D01E35BD2}" type="presOf" srcId="{CC244144-88E8-472A-BCEC-4359DFAF5EAA}" destId="{B7ADF2CE-5F26-4AC4-88B8-1E6F14AFF63C}" srcOrd="0" destOrd="0" presId="urn:microsoft.com/office/officeart/2005/8/layout/list1"/>
    <dgm:cxn modelId="{CE8D1808-7D84-42AF-805C-59E9E1631A1C}" type="presOf" srcId="{8DA1E461-EF83-4746-9269-1B38A28B33DE}" destId="{F8E99288-C16D-4DB4-A67A-A35AC6438A85}" srcOrd="1" destOrd="0" presId="urn:microsoft.com/office/officeart/2005/8/layout/list1"/>
    <dgm:cxn modelId="{B894811B-1C4F-43C6-B1B7-AF876699A0D6}" srcId="{8DA1E461-EF83-4746-9269-1B38A28B33DE}" destId="{CC244144-88E8-472A-BCEC-4359DFAF5EAA}" srcOrd="0" destOrd="0" parTransId="{FB163AF2-3CD1-48AA-A12B-63E709A4A2FB}" sibTransId="{8E643B4C-D0CE-43E9-9C99-EBD8932326A2}"/>
    <dgm:cxn modelId="{67409D6A-107D-48ED-851C-9934C25D9E55}" type="presOf" srcId="{980F4799-B9BF-41C3-B3A5-351620EC147D}" destId="{1B16B553-23D3-4B64-B6DB-FEAF4CE54A93}" srcOrd="0" destOrd="0" presId="urn:microsoft.com/office/officeart/2005/8/layout/list1"/>
    <dgm:cxn modelId="{67372973-EC7F-4138-B5A1-762D37FF043E}" srcId="{8324D217-9082-4C0E-B2AC-EB9178ED1714}" destId="{8DA1E461-EF83-4746-9269-1B38A28B33DE}" srcOrd="0" destOrd="0" parTransId="{94BC9AF6-6755-4DC6-83F9-114E5C39FA54}" sibTransId="{85B49D84-A284-4EB8-8F6D-3AFAFE38E0DB}"/>
    <dgm:cxn modelId="{8DB5B754-F699-4FFF-B045-CE5850482D28}" srcId="{8324D217-9082-4C0E-B2AC-EB9178ED1714}" destId="{24CB5520-8DB7-4225-8177-18C90513B3E8}" srcOrd="1" destOrd="0" parTransId="{B1B1BA69-6CF3-4C87-AA57-26054C239C05}" sibTransId="{002E6789-F77E-4EF1-944F-334974EDF94F}"/>
    <dgm:cxn modelId="{FE8E0B7A-0FBD-4D45-87DA-C295C252CCF5}" type="presOf" srcId="{8324D217-9082-4C0E-B2AC-EB9178ED1714}" destId="{399F5160-37D0-4C7E-8C76-2E3EC2E372A1}" srcOrd="0" destOrd="0" presId="urn:microsoft.com/office/officeart/2005/8/layout/list1"/>
    <dgm:cxn modelId="{8CEFC680-45CA-4E76-AA97-5DE71DE40955}" type="presOf" srcId="{24CB5520-8DB7-4225-8177-18C90513B3E8}" destId="{1296942E-3EFB-4BE1-97D2-E92E522B5455}" srcOrd="1" destOrd="0" presId="urn:microsoft.com/office/officeart/2005/8/layout/list1"/>
    <dgm:cxn modelId="{AD4FDAB3-9686-42C2-BA87-F084BD714367}" type="presOf" srcId="{24CB5520-8DB7-4225-8177-18C90513B3E8}" destId="{E54D70C1-06A0-492A-81E5-58A879AC4940}" srcOrd="0" destOrd="0" presId="urn:microsoft.com/office/officeart/2005/8/layout/list1"/>
    <dgm:cxn modelId="{4E9AEAD5-E787-44DD-9875-B0F326EDFAC2}" srcId="{24CB5520-8DB7-4225-8177-18C90513B3E8}" destId="{980F4799-B9BF-41C3-B3A5-351620EC147D}" srcOrd="0" destOrd="0" parTransId="{FC9D7050-E8EA-4418-94E7-F073784E4EAC}" sibTransId="{1D73FA3B-3032-484B-A67B-B454AFE5C837}"/>
    <dgm:cxn modelId="{C68840F8-CC8D-426B-8363-769F6595B746}" type="presOf" srcId="{8DA1E461-EF83-4746-9269-1B38A28B33DE}" destId="{20D0FFA1-12C8-475B-B00F-5D5F4108CE86}" srcOrd="0" destOrd="0" presId="urn:microsoft.com/office/officeart/2005/8/layout/list1"/>
    <dgm:cxn modelId="{01429FFA-A1AC-4725-811A-45EFA7106D4B}" type="presParOf" srcId="{399F5160-37D0-4C7E-8C76-2E3EC2E372A1}" destId="{7559A432-DCB2-4C02-8927-B19ABAA5D015}" srcOrd="0" destOrd="0" presId="urn:microsoft.com/office/officeart/2005/8/layout/list1"/>
    <dgm:cxn modelId="{3D56B507-9EDA-411F-A7DD-F1ACFAA2F857}" type="presParOf" srcId="{7559A432-DCB2-4C02-8927-B19ABAA5D015}" destId="{20D0FFA1-12C8-475B-B00F-5D5F4108CE86}" srcOrd="0" destOrd="0" presId="urn:microsoft.com/office/officeart/2005/8/layout/list1"/>
    <dgm:cxn modelId="{253A94DD-27D1-43F6-A037-BD7B6C1749C5}" type="presParOf" srcId="{7559A432-DCB2-4C02-8927-B19ABAA5D015}" destId="{F8E99288-C16D-4DB4-A67A-A35AC6438A85}" srcOrd="1" destOrd="0" presId="urn:microsoft.com/office/officeart/2005/8/layout/list1"/>
    <dgm:cxn modelId="{C1A6E997-0F92-4EAD-98E4-DD4C6D1848ED}" type="presParOf" srcId="{399F5160-37D0-4C7E-8C76-2E3EC2E372A1}" destId="{5D6D8A1F-79F3-4C81-8999-79CBA63448A9}" srcOrd="1" destOrd="0" presId="urn:microsoft.com/office/officeart/2005/8/layout/list1"/>
    <dgm:cxn modelId="{9F4CCE78-3852-45E6-994E-C36B6C1C3A4D}" type="presParOf" srcId="{399F5160-37D0-4C7E-8C76-2E3EC2E372A1}" destId="{B7ADF2CE-5F26-4AC4-88B8-1E6F14AFF63C}" srcOrd="2" destOrd="0" presId="urn:microsoft.com/office/officeart/2005/8/layout/list1"/>
    <dgm:cxn modelId="{BBB5FA25-A24E-4B98-A75F-A4736A5E76FE}" type="presParOf" srcId="{399F5160-37D0-4C7E-8C76-2E3EC2E372A1}" destId="{C084C73C-EF11-443F-A946-2C377D1294B1}" srcOrd="3" destOrd="0" presId="urn:microsoft.com/office/officeart/2005/8/layout/list1"/>
    <dgm:cxn modelId="{68E7C71C-02FD-428F-B0C5-7E5FD698AE31}" type="presParOf" srcId="{399F5160-37D0-4C7E-8C76-2E3EC2E372A1}" destId="{7A3F7456-F426-4B3E-A053-C2378BE17E8A}" srcOrd="4" destOrd="0" presId="urn:microsoft.com/office/officeart/2005/8/layout/list1"/>
    <dgm:cxn modelId="{D70B0A72-9088-4B24-AD2B-1374609BA232}" type="presParOf" srcId="{7A3F7456-F426-4B3E-A053-C2378BE17E8A}" destId="{E54D70C1-06A0-492A-81E5-58A879AC4940}" srcOrd="0" destOrd="0" presId="urn:microsoft.com/office/officeart/2005/8/layout/list1"/>
    <dgm:cxn modelId="{4006C027-50CE-4A2A-9F14-227F6AC42223}" type="presParOf" srcId="{7A3F7456-F426-4B3E-A053-C2378BE17E8A}" destId="{1296942E-3EFB-4BE1-97D2-E92E522B5455}" srcOrd="1" destOrd="0" presId="urn:microsoft.com/office/officeart/2005/8/layout/list1"/>
    <dgm:cxn modelId="{6B1FBC24-BBF8-4BFA-B6E8-5E9FA2F20A1A}" type="presParOf" srcId="{399F5160-37D0-4C7E-8C76-2E3EC2E372A1}" destId="{E9552730-3DA1-4185-9892-5FC1A7CD1615}" srcOrd="5" destOrd="0" presId="urn:microsoft.com/office/officeart/2005/8/layout/list1"/>
    <dgm:cxn modelId="{B0498CA9-BF7A-40B2-9DC7-DEF4E3218B37}" type="presParOf" srcId="{399F5160-37D0-4C7E-8C76-2E3EC2E372A1}" destId="{1B16B553-23D3-4B64-B6DB-FEAF4CE54A9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886A78-A1B7-4C51-B512-E1D9CB91E43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9BBFB5B-8743-45CF-9AE6-F245191023DC}">
      <dgm:prSet/>
      <dgm:spPr/>
      <dgm:t>
        <a:bodyPr/>
        <a:lstStyle/>
        <a:p>
          <a:r>
            <a:rPr lang="hr-HR" dirty="0"/>
            <a:t>Slušanje predavanja o fotografiji, gledanje dokumentarca o povijesti ulične i dokumentarne fotografije</a:t>
          </a:r>
          <a:endParaRPr lang="en-US" dirty="0"/>
        </a:p>
      </dgm:t>
    </dgm:pt>
    <dgm:pt modelId="{6F3B98D7-BE92-4334-91E7-FFC4B0F130D1}" type="parTrans" cxnId="{08073968-A6B5-4F05-A9B0-E07342EC996E}">
      <dgm:prSet/>
      <dgm:spPr/>
      <dgm:t>
        <a:bodyPr/>
        <a:lstStyle/>
        <a:p>
          <a:endParaRPr lang="en-US"/>
        </a:p>
      </dgm:t>
    </dgm:pt>
    <dgm:pt modelId="{93815EC2-4B2B-48BE-AEA5-9962EF673085}" type="sibTrans" cxnId="{08073968-A6B5-4F05-A9B0-E07342EC996E}">
      <dgm:prSet/>
      <dgm:spPr/>
      <dgm:t>
        <a:bodyPr/>
        <a:lstStyle/>
        <a:p>
          <a:endParaRPr lang="en-US"/>
        </a:p>
      </dgm:t>
    </dgm:pt>
    <dgm:pt modelId="{4530E237-FB97-4C40-8BF7-9A9D0628620A}">
      <dgm:prSet/>
      <dgm:spPr/>
      <dgm:t>
        <a:bodyPr/>
        <a:lstStyle/>
        <a:p>
          <a:r>
            <a:rPr lang="hr-HR" dirty="0"/>
            <a:t>Sudjelovanje u fotografskim radionicama</a:t>
          </a:r>
          <a:endParaRPr lang="en-US" dirty="0"/>
        </a:p>
      </dgm:t>
    </dgm:pt>
    <dgm:pt modelId="{3F5E3BBB-33C3-48AF-8CCC-A0640642E287}" type="parTrans" cxnId="{175E6616-B3E4-49E9-B3B5-F9C88501B404}">
      <dgm:prSet/>
      <dgm:spPr/>
      <dgm:t>
        <a:bodyPr/>
        <a:lstStyle/>
        <a:p>
          <a:endParaRPr lang="en-US"/>
        </a:p>
      </dgm:t>
    </dgm:pt>
    <dgm:pt modelId="{11271D12-DF2C-4C96-8384-1103EB4171A1}" type="sibTrans" cxnId="{175E6616-B3E4-49E9-B3B5-F9C88501B404}">
      <dgm:prSet/>
      <dgm:spPr/>
      <dgm:t>
        <a:bodyPr/>
        <a:lstStyle/>
        <a:p>
          <a:endParaRPr lang="en-US"/>
        </a:p>
      </dgm:t>
    </dgm:pt>
    <dgm:pt modelId="{3BC9CAFA-D081-48B2-BCA4-4EE229523949}">
      <dgm:prSet/>
      <dgm:spPr/>
      <dgm:t>
        <a:bodyPr/>
        <a:lstStyle/>
        <a:p>
          <a:r>
            <a:rPr lang="hr-HR" dirty="0"/>
            <a:t>Istraživanje gradskih prostora s ciljem bilježenja i dokumentiranja vizura grada i zanimljivosti sadašnjeg vremena</a:t>
          </a:r>
          <a:endParaRPr lang="en-US" dirty="0"/>
        </a:p>
      </dgm:t>
    </dgm:pt>
    <dgm:pt modelId="{AD24DFBA-1E29-4DBA-9B8E-9E93148AD9E3}" type="parTrans" cxnId="{8BA411CB-249A-4E50-8F6C-FFCDE45C4CDB}">
      <dgm:prSet/>
      <dgm:spPr/>
      <dgm:t>
        <a:bodyPr/>
        <a:lstStyle/>
        <a:p>
          <a:endParaRPr lang="en-US"/>
        </a:p>
      </dgm:t>
    </dgm:pt>
    <dgm:pt modelId="{7E298E9D-F053-44A5-9311-0F399ED564C0}" type="sibTrans" cxnId="{8BA411CB-249A-4E50-8F6C-FFCDE45C4CDB}">
      <dgm:prSet/>
      <dgm:spPr/>
      <dgm:t>
        <a:bodyPr/>
        <a:lstStyle/>
        <a:p>
          <a:endParaRPr lang="en-US"/>
        </a:p>
      </dgm:t>
    </dgm:pt>
    <dgm:pt modelId="{9E66D76A-7F0C-47E5-9A5B-FCFE03E0D10D}">
      <dgm:prSet/>
      <dgm:spPr/>
      <dgm:t>
        <a:bodyPr/>
        <a:lstStyle/>
        <a:p>
          <a:r>
            <a:rPr lang="hr-HR" dirty="0"/>
            <a:t>Posjet knjižnici i edukacija o pretraživanju knjižnične građe s naglaskom na fotografsko-dokumentarne sadržaje</a:t>
          </a:r>
          <a:endParaRPr lang="en-US" dirty="0"/>
        </a:p>
      </dgm:t>
    </dgm:pt>
    <dgm:pt modelId="{48686F3C-3C21-4544-AB0B-9842E76B8E23}" type="parTrans" cxnId="{42D1D4B0-981A-41AD-815C-6231F11EF11B}">
      <dgm:prSet/>
      <dgm:spPr/>
      <dgm:t>
        <a:bodyPr/>
        <a:lstStyle/>
        <a:p>
          <a:endParaRPr lang="en-US"/>
        </a:p>
      </dgm:t>
    </dgm:pt>
    <dgm:pt modelId="{73152B9A-4637-4189-A4EC-A79ADC7F0AF5}" type="sibTrans" cxnId="{42D1D4B0-981A-41AD-815C-6231F11EF11B}">
      <dgm:prSet/>
      <dgm:spPr/>
      <dgm:t>
        <a:bodyPr/>
        <a:lstStyle/>
        <a:p>
          <a:endParaRPr lang="en-US"/>
        </a:p>
      </dgm:t>
    </dgm:pt>
    <dgm:pt modelId="{C0F1D6AA-9C63-48D6-88F8-82A273F53AA3}">
      <dgm:prSet/>
      <dgm:spPr/>
      <dgm:t>
        <a:bodyPr/>
        <a:lstStyle/>
        <a:p>
          <a:r>
            <a:rPr lang="hr-HR"/>
            <a:t>Pripremanje i analiza snimljenih fotografija</a:t>
          </a:r>
          <a:endParaRPr lang="en-US"/>
        </a:p>
      </dgm:t>
    </dgm:pt>
    <dgm:pt modelId="{99527EDC-5AF3-4939-A958-DB1482DB891D}" type="parTrans" cxnId="{4FC8F88B-E623-444D-91D8-396B928E253E}">
      <dgm:prSet/>
      <dgm:spPr/>
      <dgm:t>
        <a:bodyPr/>
        <a:lstStyle/>
        <a:p>
          <a:endParaRPr lang="en-US"/>
        </a:p>
      </dgm:t>
    </dgm:pt>
    <dgm:pt modelId="{B5E1C65C-A437-4941-9A2A-3F15DF2A4CF4}" type="sibTrans" cxnId="{4FC8F88B-E623-444D-91D8-396B928E253E}">
      <dgm:prSet/>
      <dgm:spPr/>
      <dgm:t>
        <a:bodyPr/>
        <a:lstStyle/>
        <a:p>
          <a:endParaRPr lang="en-US"/>
        </a:p>
      </dgm:t>
    </dgm:pt>
    <dgm:pt modelId="{828E3EC7-23A0-46C3-A431-D4DA41E2D708}">
      <dgm:prSet/>
      <dgm:spPr/>
      <dgm:t>
        <a:bodyPr/>
        <a:lstStyle/>
        <a:p>
          <a:r>
            <a:rPr lang="hr-HR" dirty="0"/>
            <a:t>Postavljanje i predstavljanje izložbe</a:t>
          </a:r>
          <a:endParaRPr lang="en-US" dirty="0"/>
        </a:p>
      </dgm:t>
    </dgm:pt>
    <dgm:pt modelId="{880F67AC-729C-4BF4-920C-45CD4E345E07}" type="parTrans" cxnId="{52DB34CF-445C-418C-90F8-31BE8FE1135F}">
      <dgm:prSet/>
      <dgm:spPr/>
      <dgm:t>
        <a:bodyPr/>
        <a:lstStyle/>
        <a:p>
          <a:endParaRPr lang="en-US"/>
        </a:p>
      </dgm:t>
    </dgm:pt>
    <dgm:pt modelId="{35064FC3-DA55-4909-9742-E41A0F9537D5}" type="sibTrans" cxnId="{52DB34CF-445C-418C-90F8-31BE8FE1135F}">
      <dgm:prSet/>
      <dgm:spPr/>
      <dgm:t>
        <a:bodyPr/>
        <a:lstStyle/>
        <a:p>
          <a:endParaRPr lang="en-US"/>
        </a:p>
      </dgm:t>
    </dgm:pt>
    <dgm:pt modelId="{FEFD3C1A-CD8D-40E8-8B52-94BBD07886FD}" type="pres">
      <dgm:prSet presAssocID="{D1886A78-A1B7-4C51-B512-E1D9CB91E43A}" presName="vert0" presStyleCnt="0">
        <dgm:presLayoutVars>
          <dgm:dir/>
          <dgm:animOne val="branch"/>
          <dgm:animLvl val="lvl"/>
        </dgm:presLayoutVars>
      </dgm:prSet>
      <dgm:spPr/>
    </dgm:pt>
    <dgm:pt modelId="{3156C5D0-CD0D-461F-890C-3A302F9DA3BB}" type="pres">
      <dgm:prSet presAssocID="{39BBFB5B-8743-45CF-9AE6-F245191023DC}" presName="thickLine" presStyleLbl="alignNode1" presStyleIdx="0" presStyleCnt="6"/>
      <dgm:spPr/>
    </dgm:pt>
    <dgm:pt modelId="{97908917-C8DB-4061-84AD-9F03CFA59A81}" type="pres">
      <dgm:prSet presAssocID="{39BBFB5B-8743-45CF-9AE6-F245191023DC}" presName="horz1" presStyleCnt="0"/>
      <dgm:spPr/>
    </dgm:pt>
    <dgm:pt modelId="{BE9BF5B2-7652-47D4-B112-47833C0B8112}" type="pres">
      <dgm:prSet presAssocID="{39BBFB5B-8743-45CF-9AE6-F245191023DC}" presName="tx1" presStyleLbl="revTx" presStyleIdx="0" presStyleCnt="6"/>
      <dgm:spPr/>
    </dgm:pt>
    <dgm:pt modelId="{418CE933-5E87-4720-A058-68983FA746C9}" type="pres">
      <dgm:prSet presAssocID="{39BBFB5B-8743-45CF-9AE6-F245191023DC}" presName="vert1" presStyleCnt="0"/>
      <dgm:spPr/>
    </dgm:pt>
    <dgm:pt modelId="{B4695D96-7EFE-475F-8A95-9ADDF5BC7AAE}" type="pres">
      <dgm:prSet presAssocID="{4530E237-FB97-4C40-8BF7-9A9D0628620A}" presName="thickLine" presStyleLbl="alignNode1" presStyleIdx="1" presStyleCnt="6"/>
      <dgm:spPr/>
    </dgm:pt>
    <dgm:pt modelId="{B7C449DD-FA76-43FC-A59F-BABCB8604684}" type="pres">
      <dgm:prSet presAssocID="{4530E237-FB97-4C40-8BF7-9A9D0628620A}" presName="horz1" presStyleCnt="0"/>
      <dgm:spPr/>
    </dgm:pt>
    <dgm:pt modelId="{3B4F561C-E00E-4C68-B705-11D0D880D1B6}" type="pres">
      <dgm:prSet presAssocID="{4530E237-FB97-4C40-8BF7-9A9D0628620A}" presName="tx1" presStyleLbl="revTx" presStyleIdx="1" presStyleCnt="6"/>
      <dgm:spPr/>
    </dgm:pt>
    <dgm:pt modelId="{DE94DA37-FCD5-4DE0-AE1C-FFD1AC13A7AE}" type="pres">
      <dgm:prSet presAssocID="{4530E237-FB97-4C40-8BF7-9A9D0628620A}" presName="vert1" presStyleCnt="0"/>
      <dgm:spPr/>
    </dgm:pt>
    <dgm:pt modelId="{558CEF61-696C-43B3-AD52-578DF9A0708D}" type="pres">
      <dgm:prSet presAssocID="{3BC9CAFA-D081-48B2-BCA4-4EE229523949}" presName="thickLine" presStyleLbl="alignNode1" presStyleIdx="2" presStyleCnt="6"/>
      <dgm:spPr/>
    </dgm:pt>
    <dgm:pt modelId="{4897E28E-B31A-40AC-BB59-D50BFC81EA2F}" type="pres">
      <dgm:prSet presAssocID="{3BC9CAFA-D081-48B2-BCA4-4EE229523949}" presName="horz1" presStyleCnt="0"/>
      <dgm:spPr/>
    </dgm:pt>
    <dgm:pt modelId="{5570AC15-91A5-474A-BD82-C9E425F237EB}" type="pres">
      <dgm:prSet presAssocID="{3BC9CAFA-D081-48B2-BCA4-4EE229523949}" presName="tx1" presStyleLbl="revTx" presStyleIdx="2" presStyleCnt="6"/>
      <dgm:spPr/>
    </dgm:pt>
    <dgm:pt modelId="{F50876C7-A8A8-45B5-9EB3-45D5BD8601BB}" type="pres">
      <dgm:prSet presAssocID="{3BC9CAFA-D081-48B2-BCA4-4EE229523949}" presName="vert1" presStyleCnt="0"/>
      <dgm:spPr/>
    </dgm:pt>
    <dgm:pt modelId="{B5EEE35A-EE1C-43BF-9342-DC3B1F99BF11}" type="pres">
      <dgm:prSet presAssocID="{9E66D76A-7F0C-47E5-9A5B-FCFE03E0D10D}" presName="thickLine" presStyleLbl="alignNode1" presStyleIdx="3" presStyleCnt="6"/>
      <dgm:spPr/>
    </dgm:pt>
    <dgm:pt modelId="{22DD9E91-B5A1-452B-B193-52341741372C}" type="pres">
      <dgm:prSet presAssocID="{9E66D76A-7F0C-47E5-9A5B-FCFE03E0D10D}" presName="horz1" presStyleCnt="0"/>
      <dgm:spPr/>
    </dgm:pt>
    <dgm:pt modelId="{F469F51F-C9E0-4FCD-8F03-8681B48644F9}" type="pres">
      <dgm:prSet presAssocID="{9E66D76A-7F0C-47E5-9A5B-FCFE03E0D10D}" presName="tx1" presStyleLbl="revTx" presStyleIdx="3" presStyleCnt="6"/>
      <dgm:spPr/>
    </dgm:pt>
    <dgm:pt modelId="{C8116DD9-92A3-4C06-8007-E16AF5142265}" type="pres">
      <dgm:prSet presAssocID="{9E66D76A-7F0C-47E5-9A5B-FCFE03E0D10D}" presName="vert1" presStyleCnt="0"/>
      <dgm:spPr/>
    </dgm:pt>
    <dgm:pt modelId="{4F2D1C4D-60E1-44FC-80E5-B055B3398EB6}" type="pres">
      <dgm:prSet presAssocID="{C0F1D6AA-9C63-48D6-88F8-82A273F53AA3}" presName="thickLine" presStyleLbl="alignNode1" presStyleIdx="4" presStyleCnt="6"/>
      <dgm:spPr/>
    </dgm:pt>
    <dgm:pt modelId="{C59EECCF-19CA-41CC-A294-4602DE146DD2}" type="pres">
      <dgm:prSet presAssocID="{C0F1D6AA-9C63-48D6-88F8-82A273F53AA3}" presName="horz1" presStyleCnt="0"/>
      <dgm:spPr/>
    </dgm:pt>
    <dgm:pt modelId="{BD62BA11-DF8D-4E44-83FA-A547C2EBB115}" type="pres">
      <dgm:prSet presAssocID="{C0F1D6AA-9C63-48D6-88F8-82A273F53AA3}" presName="tx1" presStyleLbl="revTx" presStyleIdx="4" presStyleCnt="6"/>
      <dgm:spPr/>
    </dgm:pt>
    <dgm:pt modelId="{8C31371A-A111-474D-B1A3-D62DF1AF37F5}" type="pres">
      <dgm:prSet presAssocID="{C0F1D6AA-9C63-48D6-88F8-82A273F53AA3}" presName="vert1" presStyleCnt="0"/>
      <dgm:spPr/>
    </dgm:pt>
    <dgm:pt modelId="{2190C05C-43C0-426A-8800-188888E060B2}" type="pres">
      <dgm:prSet presAssocID="{828E3EC7-23A0-46C3-A431-D4DA41E2D708}" presName="thickLine" presStyleLbl="alignNode1" presStyleIdx="5" presStyleCnt="6"/>
      <dgm:spPr/>
    </dgm:pt>
    <dgm:pt modelId="{DB5B6B66-1F25-4BBB-9C16-8B7DC22F2D52}" type="pres">
      <dgm:prSet presAssocID="{828E3EC7-23A0-46C3-A431-D4DA41E2D708}" presName="horz1" presStyleCnt="0"/>
      <dgm:spPr/>
    </dgm:pt>
    <dgm:pt modelId="{AFDC7E7C-A051-4177-93CA-37FE9B814FB6}" type="pres">
      <dgm:prSet presAssocID="{828E3EC7-23A0-46C3-A431-D4DA41E2D708}" presName="tx1" presStyleLbl="revTx" presStyleIdx="5" presStyleCnt="6"/>
      <dgm:spPr/>
    </dgm:pt>
    <dgm:pt modelId="{865713F5-2D17-4F3D-BBD3-1CAD8719C6E4}" type="pres">
      <dgm:prSet presAssocID="{828E3EC7-23A0-46C3-A431-D4DA41E2D708}" presName="vert1" presStyleCnt="0"/>
      <dgm:spPr/>
    </dgm:pt>
  </dgm:ptLst>
  <dgm:cxnLst>
    <dgm:cxn modelId="{79DD2811-8A42-47E9-8D30-F75AA4392C8C}" type="presOf" srcId="{828E3EC7-23A0-46C3-A431-D4DA41E2D708}" destId="{AFDC7E7C-A051-4177-93CA-37FE9B814FB6}" srcOrd="0" destOrd="0" presId="urn:microsoft.com/office/officeart/2008/layout/LinedList"/>
    <dgm:cxn modelId="{7E19E711-7AC3-424E-BD18-4B193E46FE9B}" type="presOf" srcId="{39BBFB5B-8743-45CF-9AE6-F245191023DC}" destId="{BE9BF5B2-7652-47D4-B112-47833C0B8112}" srcOrd="0" destOrd="0" presId="urn:microsoft.com/office/officeart/2008/layout/LinedList"/>
    <dgm:cxn modelId="{175E6616-B3E4-49E9-B3B5-F9C88501B404}" srcId="{D1886A78-A1B7-4C51-B512-E1D9CB91E43A}" destId="{4530E237-FB97-4C40-8BF7-9A9D0628620A}" srcOrd="1" destOrd="0" parTransId="{3F5E3BBB-33C3-48AF-8CCC-A0640642E287}" sibTransId="{11271D12-DF2C-4C96-8384-1103EB4171A1}"/>
    <dgm:cxn modelId="{29C1B644-362E-4720-8399-A216EBD597D6}" type="presOf" srcId="{3BC9CAFA-D081-48B2-BCA4-4EE229523949}" destId="{5570AC15-91A5-474A-BD82-C9E425F237EB}" srcOrd="0" destOrd="0" presId="urn:microsoft.com/office/officeart/2008/layout/LinedList"/>
    <dgm:cxn modelId="{08073968-A6B5-4F05-A9B0-E07342EC996E}" srcId="{D1886A78-A1B7-4C51-B512-E1D9CB91E43A}" destId="{39BBFB5B-8743-45CF-9AE6-F245191023DC}" srcOrd="0" destOrd="0" parTransId="{6F3B98D7-BE92-4334-91E7-FFC4B0F130D1}" sibTransId="{93815EC2-4B2B-48BE-AEA5-9962EF673085}"/>
    <dgm:cxn modelId="{87519788-7AD4-4CC1-8E70-425921F1AAA2}" type="presOf" srcId="{4530E237-FB97-4C40-8BF7-9A9D0628620A}" destId="{3B4F561C-E00E-4C68-B705-11D0D880D1B6}" srcOrd="0" destOrd="0" presId="urn:microsoft.com/office/officeart/2008/layout/LinedList"/>
    <dgm:cxn modelId="{4FC8F88B-E623-444D-91D8-396B928E253E}" srcId="{D1886A78-A1B7-4C51-B512-E1D9CB91E43A}" destId="{C0F1D6AA-9C63-48D6-88F8-82A273F53AA3}" srcOrd="4" destOrd="0" parTransId="{99527EDC-5AF3-4939-A958-DB1482DB891D}" sibTransId="{B5E1C65C-A437-4941-9A2A-3F15DF2A4CF4}"/>
    <dgm:cxn modelId="{59A51C9C-AE7C-40E2-8801-1E87F07BD2E8}" type="presOf" srcId="{D1886A78-A1B7-4C51-B512-E1D9CB91E43A}" destId="{FEFD3C1A-CD8D-40E8-8B52-94BBD07886FD}" srcOrd="0" destOrd="0" presId="urn:microsoft.com/office/officeart/2008/layout/LinedList"/>
    <dgm:cxn modelId="{A83BF0A6-7442-4698-BDD9-E989165E863F}" type="presOf" srcId="{C0F1D6AA-9C63-48D6-88F8-82A273F53AA3}" destId="{BD62BA11-DF8D-4E44-83FA-A547C2EBB115}" srcOrd="0" destOrd="0" presId="urn:microsoft.com/office/officeart/2008/layout/LinedList"/>
    <dgm:cxn modelId="{42D1D4B0-981A-41AD-815C-6231F11EF11B}" srcId="{D1886A78-A1B7-4C51-B512-E1D9CB91E43A}" destId="{9E66D76A-7F0C-47E5-9A5B-FCFE03E0D10D}" srcOrd="3" destOrd="0" parTransId="{48686F3C-3C21-4544-AB0B-9842E76B8E23}" sibTransId="{73152B9A-4637-4189-A4EC-A79ADC7F0AF5}"/>
    <dgm:cxn modelId="{B8AD86B7-2B4C-45BD-9B89-3C407204D57D}" type="presOf" srcId="{9E66D76A-7F0C-47E5-9A5B-FCFE03E0D10D}" destId="{F469F51F-C9E0-4FCD-8F03-8681B48644F9}" srcOrd="0" destOrd="0" presId="urn:microsoft.com/office/officeart/2008/layout/LinedList"/>
    <dgm:cxn modelId="{8BA411CB-249A-4E50-8F6C-FFCDE45C4CDB}" srcId="{D1886A78-A1B7-4C51-B512-E1D9CB91E43A}" destId="{3BC9CAFA-D081-48B2-BCA4-4EE229523949}" srcOrd="2" destOrd="0" parTransId="{AD24DFBA-1E29-4DBA-9B8E-9E93148AD9E3}" sibTransId="{7E298E9D-F053-44A5-9311-0F399ED564C0}"/>
    <dgm:cxn modelId="{52DB34CF-445C-418C-90F8-31BE8FE1135F}" srcId="{D1886A78-A1B7-4C51-B512-E1D9CB91E43A}" destId="{828E3EC7-23A0-46C3-A431-D4DA41E2D708}" srcOrd="5" destOrd="0" parTransId="{880F67AC-729C-4BF4-920C-45CD4E345E07}" sibTransId="{35064FC3-DA55-4909-9742-E41A0F9537D5}"/>
    <dgm:cxn modelId="{9D598A3A-965E-4565-A9CB-2B3ACF873345}" type="presParOf" srcId="{FEFD3C1A-CD8D-40E8-8B52-94BBD07886FD}" destId="{3156C5D0-CD0D-461F-890C-3A302F9DA3BB}" srcOrd="0" destOrd="0" presId="urn:microsoft.com/office/officeart/2008/layout/LinedList"/>
    <dgm:cxn modelId="{775AE4C2-EFB2-443E-B10A-17E394D14491}" type="presParOf" srcId="{FEFD3C1A-CD8D-40E8-8B52-94BBD07886FD}" destId="{97908917-C8DB-4061-84AD-9F03CFA59A81}" srcOrd="1" destOrd="0" presId="urn:microsoft.com/office/officeart/2008/layout/LinedList"/>
    <dgm:cxn modelId="{7CA2C5EF-DAD7-4820-AB08-7CE4EDC78E00}" type="presParOf" srcId="{97908917-C8DB-4061-84AD-9F03CFA59A81}" destId="{BE9BF5B2-7652-47D4-B112-47833C0B8112}" srcOrd="0" destOrd="0" presId="urn:microsoft.com/office/officeart/2008/layout/LinedList"/>
    <dgm:cxn modelId="{54E67FFC-6091-4B8E-9F64-AC674C88CCB5}" type="presParOf" srcId="{97908917-C8DB-4061-84AD-9F03CFA59A81}" destId="{418CE933-5E87-4720-A058-68983FA746C9}" srcOrd="1" destOrd="0" presId="urn:microsoft.com/office/officeart/2008/layout/LinedList"/>
    <dgm:cxn modelId="{58B1509E-3A4A-490E-9162-B457C87CCBF5}" type="presParOf" srcId="{FEFD3C1A-CD8D-40E8-8B52-94BBD07886FD}" destId="{B4695D96-7EFE-475F-8A95-9ADDF5BC7AAE}" srcOrd="2" destOrd="0" presId="urn:microsoft.com/office/officeart/2008/layout/LinedList"/>
    <dgm:cxn modelId="{432C0EE9-BF98-437D-8A6C-E7173034049E}" type="presParOf" srcId="{FEFD3C1A-CD8D-40E8-8B52-94BBD07886FD}" destId="{B7C449DD-FA76-43FC-A59F-BABCB8604684}" srcOrd="3" destOrd="0" presId="urn:microsoft.com/office/officeart/2008/layout/LinedList"/>
    <dgm:cxn modelId="{73C9155E-56F2-4331-A5F6-02CABADE42C7}" type="presParOf" srcId="{B7C449DD-FA76-43FC-A59F-BABCB8604684}" destId="{3B4F561C-E00E-4C68-B705-11D0D880D1B6}" srcOrd="0" destOrd="0" presId="urn:microsoft.com/office/officeart/2008/layout/LinedList"/>
    <dgm:cxn modelId="{01B579DC-F684-41B0-A26E-9A95A529DA21}" type="presParOf" srcId="{B7C449DD-FA76-43FC-A59F-BABCB8604684}" destId="{DE94DA37-FCD5-4DE0-AE1C-FFD1AC13A7AE}" srcOrd="1" destOrd="0" presId="urn:microsoft.com/office/officeart/2008/layout/LinedList"/>
    <dgm:cxn modelId="{9E90BED9-E516-4945-8E31-5FED1C2915CA}" type="presParOf" srcId="{FEFD3C1A-CD8D-40E8-8B52-94BBD07886FD}" destId="{558CEF61-696C-43B3-AD52-578DF9A0708D}" srcOrd="4" destOrd="0" presId="urn:microsoft.com/office/officeart/2008/layout/LinedList"/>
    <dgm:cxn modelId="{BBB8958B-D27F-43EA-BDD7-25BB3A1D286B}" type="presParOf" srcId="{FEFD3C1A-CD8D-40E8-8B52-94BBD07886FD}" destId="{4897E28E-B31A-40AC-BB59-D50BFC81EA2F}" srcOrd="5" destOrd="0" presId="urn:microsoft.com/office/officeart/2008/layout/LinedList"/>
    <dgm:cxn modelId="{290C889C-B9DD-4750-95D8-91DFCA2588C9}" type="presParOf" srcId="{4897E28E-B31A-40AC-BB59-D50BFC81EA2F}" destId="{5570AC15-91A5-474A-BD82-C9E425F237EB}" srcOrd="0" destOrd="0" presId="urn:microsoft.com/office/officeart/2008/layout/LinedList"/>
    <dgm:cxn modelId="{64082E16-1D7D-46FC-84B1-EAF36481A7B8}" type="presParOf" srcId="{4897E28E-B31A-40AC-BB59-D50BFC81EA2F}" destId="{F50876C7-A8A8-45B5-9EB3-45D5BD8601BB}" srcOrd="1" destOrd="0" presId="urn:microsoft.com/office/officeart/2008/layout/LinedList"/>
    <dgm:cxn modelId="{3BEAF9FE-EDF7-4DD8-85CF-55B76A70CB56}" type="presParOf" srcId="{FEFD3C1A-CD8D-40E8-8B52-94BBD07886FD}" destId="{B5EEE35A-EE1C-43BF-9342-DC3B1F99BF11}" srcOrd="6" destOrd="0" presId="urn:microsoft.com/office/officeart/2008/layout/LinedList"/>
    <dgm:cxn modelId="{9FDFA9EB-57C2-48A4-AD0C-2ABBD5B816B2}" type="presParOf" srcId="{FEFD3C1A-CD8D-40E8-8B52-94BBD07886FD}" destId="{22DD9E91-B5A1-452B-B193-52341741372C}" srcOrd="7" destOrd="0" presId="urn:microsoft.com/office/officeart/2008/layout/LinedList"/>
    <dgm:cxn modelId="{091D40F4-5A5A-450A-9EE2-D7FCEB6AFC73}" type="presParOf" srcId="{22DD9E91-B5A1-452B-B193-52341741372C}" destId="{F469F51F-C9E0-4FCD-8F03-8681B48644F9}" srcOrd="0" destOrd="0" presId="urn:microsoft.com/office/officeart/2008/layout/LinedList"/>
    <dgm:cxn modelId="{F5E2788B-396B-4FA7-9841-CDA5AE342B99}" type="presParOf" srcId="{22DD9E91-B5A1-452B-B193-52341741372C}" destId="{C8116DD9-92A3-4C06-8007-E16AF5142265}" srcOrd="1" destOrd="0" presId="urn:microsoft.com/office/officeart/2008/layout/LinedList"/>
    <dgm:cxn modelId="{6CA596D1-EA1B-4D2C-A5B4-43543A1A6EAB}" type="presParOf" srcId="{FEFD3C1A-CD8D-40E8-8B52-94BBD07886FD}" destId="{4F2D1C4D-60E1-44FC-80E5-B055B3398EB6}" srcOrd="8" destOrd="0" presId="urn:microsoft.com/office/officeart/2008/layout/LinedList"/>
    <dgm:cxn modelId="{F36CCE87-4C40-4035-A44E-562485FE3021}" type="presParOf" srcId="{FEFD3C1A-CD8D-40E8-8B52-94BBD07886FD}" destId="{C59EECCF-19CA-41CC-A294-4602DE146DD2}" srcOrd="9" destOrd="0" presId="urn:microsoft.com/office/officeart/2008/layout/LinedList"/>
    <dgm:cxn modelId="{1D470017-4203-4CA5-85E8-79CB1956F217}" type="presParOf" srcId="{C59EECCF-19CA-41CC-A294-4602DE146DD2}" destId="{BD62BA11-DF8D-4E44-83FA-A547C2EBB115}" srcOrd="0" destOrd="0" presId="urn:microsoft.com/office/officeart/2008/layout/LinedList"/>
    <dgm:cxn modelId="{92E217AE-21A2-4B91-9460-69E241764B7B}" type="presParOf" srcId="{C59EECCF-19CA-41CC-A294-4602DE146DD2}" destId="{8C31371A-A111-474D-B1A3-D62DF1AF37F5}" srcOrd="1" destOrd="0" presId="urn:microsoft.com/office/officeart/2008/layout/LinedList"/>
    <dgm:cxn modelId="{6E1922B2-B5D7-44E0-AC84-1A0AF85EB8E1}" type="presParOf" srcId="{FEFD3C1A-CD8D-40E8-8B52-94BBD07886FD}" destId="{2190C05C-43C0-426A-8800-188888E060B2}" srcOrd="10" destOrd="0" presId="urn:microsoft.com/office/officeart/2008/layout/LinedList"/>
    <dgm:cxn modelId="{51DAB7EA-2468-49A6-8B10-8043B930A202}" type="presParOf" srcId="{FEFD3C1A-CD8D-40E8-8B52-94BBD07886FD}" destId="{DB5B6B66-1F25-4BBB-9C16-8B7DC22F2D52}" srcOrd="11" destOrd="0" presId="urn:microsoft.com/office/officeart/2008/layout/LinedList"/>
    <dgm:cxn modelId="{8F2E30F8-C463-4DED-94C3-FB80955AE9E4}" type="presParOf" srcId="{DB5B6B66-1F25-4BBB-9C16-8B7DC22F2D52}" destId="{AFDC7E7C-A051-4177-93CA-37FE9B814FB6}" srcOrd="0" destOrd="0" presId="urn:microsoft.com/office/officeart/2008/layout/LinedList"/>
    <dgm:cxn modelId="{6EFE40DE-45A9-480C-862E-4CE4B903AA7F}" type="presParOf" srcId="{DB5B6B66-1F25-4BBB-9C16-8B7DC22F2D52}" destId="{865713F5-2D17-4F3D-BBD3-1CAD8719C6E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DDDB97-4E7F-4328-8071-E7219F01187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9D1AE2A-2FD2-48B0-9FE1-E38CB934B72C}">
      <dgm:prSet/>
      <dgm:spPr/>
      <dgm:t>
        <a:bodyPr/>
        <a:lstStyle/>
        <a:p>
          <a:r>
            <a:rPr lang="hr-HR"/>
            <a:t>Popularizirati knjižnice kao mjesta različitih kulturnih sadržaja</a:t>
          </a:r>
          <a:endParaRPr lang="en-US"/>
        </a:p>
      </dgm:t>
    </dgm:pt>
    <dgm:pt modelId="{13AA85FE-373A-4AAD-A2B1-EFF299AC3352}" type="parTrans" cxnId="{F715366A-147E-49F9-87C3-E8A8435E168E}">
      <dgm:prSet/>
      <dgm:spPr/>
      <dgm:t>
        <a:bodyPr/>
        <a:lstStyle/>
        <a:p>
          <a:endParaRPr lang="en-US"/>
        </a:p>
      </dgm:t>
    </dgm:pt>
    <dgm:pt modelId="{A844C62F-A86C-4818-877C-F8FF7B790C4B}" type="sibTrans" cxnId="{F715366A-147E-49F9-87C3-E8A8435E168E}">
      <dgm:prSet/>
      <dgm:spPr/>
      <dgm:t>
        <a:bodyPr/>
        <a:lstStyle/>
        <a:p>
          <a:endParaRPr lang="en-US"/>
        </a:p>
      </dgm:t>
    </dgm:pt>
    <dgm:pt modelId="{318CB00A-7AEB-40DB-88C1-C927736EF18F}">
      <dgm:prSet/>
      <dgm:spPr/>
      <dgm:t>
        <a:bodyPr/>
        <a:lstStyle/>
        <a:p>
          <a:r>
            <a:rPr lang="hr-HR"/>
            <a:t>Unaprijediti i proširiti znanje upotrebe fotoaparata</a:t>
          </a:r>
          <a:endParaRPr lang="en-US"/>
        </a:p>
      </dgm:t>
    </dgm:pt>
    <dgm:pt modelId="{76FD0915-FDA8-4B92-A13E-5E43CF23D3A6}" type="parTrans" cxnId="{515635C6-5719-4A69-B516-3AC77A1B67A1}">
      <dgm:prSet/>
      <dgm:spPr/>
      <dgm:t>
        <a:bodyPr/>
        <a:lstStyle/>
        <a:p>
          <a:endParaRPr lang="en-US"/>
        </a:p>
      </dgm:t>
    </dgm:pt>
    <dgm:pt modelId="{445AF34C-0D9C-4251-935F-A181531B4DF8}" type="sibTrans" cxnId="{515635C6-5719-4A69-B516-3AC77A1B67A1}">
      <dgm:prSet/>
      <dgm:spPr/>
      <dgm:t>
        <a:bodyPr/>
        <a:lstStyle/>
        <a:p>
          <a:endParaRPr lang="en-US"/>
        </a:p>
      </dgm:t>
    </dgm:pt>
    <dgm:pt modelId="{D5CEA0D1-F101-460D-96DB-15A77E349C6F}">
      <dgm:prSet/>
      <dgm:spPr/>
      <dgm:t>
        <a:bodyPr/>
        <a:lstStyle/>
        <a:p>
          <a:r>
            <a:rPr lang="hr-HR"/>
            <a:t>Osvijestiti važnost fotografije i vizualnih sadržaja</a:t>
          </a:r>
          <a:endParaRPr lang="en-US"/>
        </a:p>
      </dgm:t>
    </dgm:pt>
    <dgm:pt modelId="{7D021517-9920-4E50-9AC2-EF93C5FDFC09}" type="parTrans" cxnId="{8853F3F4-1A80-42B1-9538-DE6989D3E8A2}">
      <dgm:prSet/>
      <dgm:spPr/>
      <dgm:t>
        <a:bodyPr/>
        <a:lstStyle/>
        <a:p>
          <a:endParaRPr lang="en-US"/>
        </a:p>
      </dgm:t>
    </dgm:pt>
    <dgm:pt modelId="{1579714F-1AC5-4D1A-89C9-F2DD9E58CAE8}" type="sibTrans" cxnId="{8853F3F4-1A80-42B1-9538-DE6989D3E8A2}">
      <dgm:prSet/>
      <dgm:spPr/>
      <dgm:t>
        <a:bodyPr/>
        <a:lstStyle/>
        <a:p>
          <a:endParaRPr lang="en-US"/>
        </a:p>
      </dgm:t>
    </dgm:pt>
    <dgm:pt modelId="{FF2B67D3-0623-44B2-B1A9-52ABCF9AAE09}">
      <dgm:prSet/>
      <dgm:spPr/>
      <dgm:t>
        <a:bodyPr/>
        <a:lstStyle/>
        <a:p>
          <a:r>
            <a:rPr lang="hr-HR"/>
            <a:t>Naučiti koristiti profesionalnu fotoopremu</a:t>
          </a:r>
          <a:endParaRPr lang="en-US"/>
        </a:p>
      </dgm:t>
    </dgm:pt>
    <dgm:pt modelId="{A4966193-5114-483B-9B51-C7F5EDD0B284}" type="parTrans" cxnId="{0218E522-6A9F-4B43-91EE-116F3E2961FC}">
      <dgm:prSet/>
      <dgm:spPr/>
      <dgm:t>
        <a:bodyPr/>
        <a:lstStyle/>
        <a:p>
          <a:endParaRPr lang="en-US"/>
        </a:p>
      </dgm:t>
    </dgm:pt>
    <dgm:pt modelId="{F93A94A5-A066-49EA-B170-93AE5B8F1929}" type="sibTrans" cxnId="{0218E522-6A9F-4B43-91EE-116F3E2961FC}">
      <dgm:prSet/>
      <dgm:spPr/>
      <dgm:t>
        <a:bodyPr/>
        <a:lstStyle/>
        <a:p>
          <a:endParaRPr lang="en-US"/>
        </a:p>
      </dgm:t>
    </dgm:pt>
    <dgm:pt modelId="{1E678207-DDDA-4CE3-9025-BBA9D0C4E860}">
      <dgm:prSet/>
      <dgm:spPr/>
      <dgm:t>
        <a:bodyPr/>
        <a:lstStyle/>
        <a:p>
          <a:r>
            <a:rPr lang="hr-HR"/>
            <a:t>Predstaviti svoj rad u vidu umjetničke izložbe</a:t>
          </a:r>
          <a:endParaRPr lang="en-US"/>
        </a:p>
      </dgm:t>
    </dgm:pt>
    <dgm:pt modelId="{28D2948A-B123-43ED-8CE1-A7F231CBF40B}" type="parTrans" cxnId="{3238AE40-9527-4BD9-BD03-7CBB658EAE98}">
      <dgm:prSet/>
      <dgm:spPr/>
      <dgm:t>
        <a:bodyPr/>
        <a:lstStyle/>
        <a:p>
          <a:endParaRPr lang="en-US"/>
        </a:p>
      </dgm:t>
    </dgm:pt>
    <dgm:pt modelId="{D8E6F3C7-5435-41EE-8E8F-7D0596DFAD22}" type="sibTrans" cxnId="{3238AE40-9527-4BD9-BD03-7CBB658EAE98}">
      <dgm:prSet/>
      <dgm:spPr/>
      <dgm:t>
        <a:bodyPr/>
        <a:lstStyle/>
        <a:p>
          <a:endParaRPr lang="en-US"/>
        </a:p>
      </dgm:t>
    </dgm:pt>
    <dgm:pt modelId="{E7E53048-E137-4358-B9B4-E66241CD28C6}" type="pres">
      <dgm:prSet presAssocID="{25DDDB97-4E7F-4328-8071-E7219F01187B}" presName="vert0" presStyleCnt="0">
        <dgm:presLayoutVars>
          <dgm:dir/>
          <dgm:animOne val="branch"/>
          <dgm:animLvl val="lvl"/>
        </dgm:presLayoutVars>
      </dgm:prSet>
      <dgm:spPr/>
    </dgm:pt>
    <dgm:pt modelId="{47EAB208-F3EB-4FC3-987A-2A2EB2E9382A}" type="pres">
      <dgm:prSet presAssocID="{E9D1AE2A-2FD2-48B0-9FE1-E38CB934B72C}" presName="thickLine" presStyleLbl="alignNode1" presStyleIdx="0" presStyleCnt="5"/>
      <dgm:spPr/>
    </dgm:pt>
    <dgm:pt modelId="{8D26784F-FB24-4632-B68A-7D7EC04A299A}" type="pres">
      <dgm:prSet presAssocID="{E9D1AE2A-2FD2-48B0-9FE1-E38CB934B72C}" presName="horz1" presStyleCnt="0"/>
      <dgm:spPr/>
    </dgm:pt>
    <dgm:pt modelId="{8812E804-E031-4BDE-BED6-C9EC4BB53BA1}" type="pres">
      <dgm:prSet presAssocID="{E9D1AE2A-2FD2-48B0-9FE1-E38CB934B72C}" presName="tx1" presStyleLbl="revTx" presStyleIdx="0" presStyleCnt="5"/>
      <dgm:spPr/>
    </dgm:pt>
    <dgm:pt modelId="{E0769D7F-4995-4D2E-AEFA-B548852D6965}" type="pres">
      <dgm:prSet presAssocID="{E9D1AE2A-2FD2-48B0-9FE1-E38CB934B72C}" presName="vert1" presStyleCnt="0"/>
      <dgm:spPr/>
    </dgm:pt>
    <dgm:pt modelId="{11C2B758-1357-4AE2-98DF-14F32EE376FB}" type="pres">
      <dgm:prSet presAssocID="{318CB00A-7AEB-40DB-88C1-C927736EF18F}" presName="thickLine" presStyleLbl="alignNode1" presStyleIdx="1" presStyleCnt="5"/>
      <dgm:spPr/>
    </dgm:pt>
    <dgm:pt modelId="{C3E22C25-6551-4697-9AB5-4CA689CF487B}" type="pres">
      <dgm:prSet presAssocID="{318CB00A-7AEB-40DB-88C1-C927736EF18F}" presName="horz1" presStyleCnt="0"/>
      <dgm:spPr/>
    </dgm:pt>
    <dgm:pt modelId="{9F4CE498-B7BF-4FCC-AF98-909716B5D57F}" type="pres">
      <dgm:prSet presAssocID="{318CB00A-7AEB-40DB-88C1-C927736EF18F}" presName="tx1" presStyleLbl="revTx" presStyleIdx="1" presStyleCnt="5"/>
      <dgm:spPr/>
    </dgm:pt>
    <dgm:pt modelId="{4851403D-98E0-434D-9B28-64746E5A9BE3}" type="pres">
      <dgm:prSet presAssocID="{318CB00A-7AEB-40DB-88C1-C927736EF18F}" presName="vert1" presStyleCnt="0"/>
      <dgm:spPr/>
    </dgm:pt>
    <dgm:pt modelId="{B565E213-AB79-48FB-929C-5270EE82B8F6}" type="pres">
      <dgm:prSet presAssocID="{D5CEA0D1-F101-460D-96DB-15A77E349C6F}" presName="thickLine" presStyleLbl="alignNode1" presStyleIdx="2" presStyleCnt="5"/>
      <dgm:spPr/>
    </dgm:pt>
    <dgm:pt modelId="{674E6B1E-6F30-4694-AF12-4522F00A28D8}" type="pres">
      <dgm:prSet presAssocID="{D5CEA0D1-F101-460D-96DB-15A77E349C6F}" presName="horz1" presStyleCnt="0"/>
      <dgm:spPr/>
    </dgm:pt>
    <dgm:pt modelId="{3DA6AEE3-08F1-472F-9E6B-9671998B1E03}" type="pres">
      <dgm:prSet presAssocID="{D5CEA0D1-F101-460D-96DB-15A77E349C6F}" presName="tx1" presStyleLbl="revTx" presStyleIdx="2" presStyleCnt="5"/>
      <dgm:spPr/>
    </dgm:pt>
    <dgm:pt modelId="{2D7B8F32-663F-4A7A-8CB7-F175C32EC5AD}" type="pres">
      <dgm:prSet presAssocID="{D5CEA0D1-F101-460D-96DB-15A77E349C6F}" presName="vert1" presStyleCnt="0"/>
      <dgm:spPr/>
    </dgm:pt>
    <dgm:pt modelId="{B27E1BB1-D943-4CC5-B06A-38AE0ADC1303}" type="pres">
      <dgm:prSet presAssocID="{FF2B67D3-0623-44B2-B1A9-52ABCF9AAE09}" presName="thickLine" presStyleLbl="alignNode1" presStyleIdx="3" presStyleCnt="5"/>
      <dgm:spPr/>
    </dgm:pt>
    <dgm:pt modelId="{68296C5E-43B8-4DE8-A106-C71EA0E12AB8}" type="pres">
      <dgm:prSet presAssocID="{FF2B67D3-0623-44B2-B1A9-52ABCF9AAE09}" presName="horz1" presStyleCnt="0"/>
      <dgm:spPr/>
    </dgm:pt>
    <dgm:pt modelId="{37F2E793-649E-49ED-86AE-D527A4012A1B}" type="pres">
      <dgm:prSet presAssocID="{FF2B67D3-0623-44B2-B1A9-52ABCF9AAE09}" presName="tx1" presStyleLbl="revTx" presStyleIdx="3" presStyleCnt="5"/>
      <dgm:spPr/>
    </dgm:pt>
    <dgm:pt modelId="{EFDA0BC0-D1DC-42CD-9F13-5769107F8B9B}" type="pres">
      <dgm:prSet presAssocID="{FF2B67D3-0623-44B2-B1A9-52ABCF9AAE09}" presName="vert1" presStyleCnt="0"/>
      <dgm:spPr/>
    </dgm:pt>
    <dgm:pt modelId="{427D5D7F-D151-439D-8615-4CC3FEBC734A}" type="pres">
      <dgm:prSet presAssocID="{1E678207-DDDA-4CE3-9025-BBA9D0C4E860}" presName="thickLine" presStyleLbl="alignNode1" presStyleIdx="4" presStyleCnt="5"/>
      <dgm:spPr/>
    </dgm:pt>
    <dgm:pt modelId="{5F8487DE-851E-4AC1-B4B6-E8CD57A4C6F0}" type="pres">
      <dgm:prSet presAssocID="{1E678207-DDDA-4CE3-9025-BBA9D0C4E860}" presName="horz1" presStyleCnt="0"/>
      <dgm:spPr/>
    </dgm:pt>
    <dgm:pt modelId="{D08B0D2E-1FEF-4AD4-B1B6-BD9F7AFB2DDF}" type="pres">
      <dgm:prSet presAssocID="{1E678207-DDDA-4CE3-9025-BBA9D0C4E860}" presName="tx1" presStyleLbl="revTx" presStyleIdx="4" presStyleCnt="5"/>
      <dgm:spPr/>
    </dgm:pt>
    <dgm:pt modelId="{BDCAC459-FC4C-4AB6-8CE8-E8CCCFD0C2D6}" type="pres">
      <dgm:prSet presAssocID="{1E678207-DDDA-4CE3-9025-BBA9D0C4E860}" presName="vert1" presStyleCnt="0"/>
      <dgm:spPr/>
    </dgm:pt>
  </dgm:ptLst>
  <dgm:cxnLst>
    <dgm:cxn modelId="{0218E522-6A9F-4B43-91EE-116F3E2961FC}" srcId="{25DDDB97-4E7F-4328-8071-E7219F01187B}" destId="{FF2B67D3-0623-44B2-B1A9-52ABCF9AAE09}" srcOrd="3" destOrd="0" parTransId="{A4966193-5114-483B-9B51-C7F5EDD0B284}" sibTransId="{F93A94A5-A066-49EA-B170-93AE5B8F1929}"/>
    <dgm:cxn modelId="{3238AE40-9527-4BD9-BD03-7CBB658EAE98}" srcId="{25DDDB97-4E7F-4328-8071-E7219F01187B}" destId="{1E678207-DDDA-4CE3-9025-BBA9D0C4E860}" srcOrd="4" destOrd="0" parTransId="{28D2948A-B123-43ED-8CE1-A7F231CBF40B}" sibTransId="{D8E6F3C7-5435-41EE-8E8F-7D0596DFAD22}"/>
    <dgm:cxn modelId="{E89E4760-86F3-42BE-805E-7BD2AE958901}" type="presOf" srcId="{25DDDB97-4E7F-4328-8071-E7219F01187B}" destId="{E7E53048-E137-4358-B9B4-E66241CD28C6}" srcOrd="0" destOrd="0" presId="urn:microsoft.com/office/officeart/2008/layout/LinedList"/>
    <dgm:cxn modelId="{77E90365-4039-4F2E-9AE0-2F73AC4B000C}" type="presOf" srcId="{318CB00A-7AEB-40DB-88C1-C927736EF18F}" destId="{9F4CE498-B7BF-4FCC-AF98-909716B5D57F}" srcOrd="0" destOrd="0" presId="urn:microsoft.com/office/officeart/2008/layout/LinedList"/>
    <dgm:cxn modelId="{A925CF65-37F2-428D-BB32-C4FE947986CA}" type="presOf" srcId="{FF2B67D3-0623-44B2-B1A9-52ABCF9AAE09}" destId="{37F2E793-649E-49ED-86AE-D527A4012A1B}" srcOrd="0" destOrd="0" presId="urn:microsoft.com/office/officeart/2008/layout/LinedList"/>
    <dgm:cxn modelId="{F715366A-147E-49F9-87C3-E8A8435E168E}" srcId="{25DDDB97-4E7F-4328-8071-E7219F01187B}" destId="{E9D1AE2A-2FD2-48B0-9FE1-E38CB934B72C}" srcOrd="0" destOrd="0" parTransId="{13AA85FE-373A-4AAD-A2B1-EFF299AC3352}" sibTransId="{A844C62F-A86C-4818-877C-F8FF7B790C4B}"/>
    <dgm:cxn modelId="{88B40374-5328-4D56-8C98-2AFD5B7A9558}" type="presOf" srcId="{E9D1AE2A-2FD2-48B0-9FE1-E38CB934B72C}" destId="{8812E804-E031-4BDE-BED6-C9EC4BB53BA1}" srcOrd="0" destOrd="0" presId="urn:microsoft.com/office/officeart/2008/layout/LinedList"/>
    <dgm:cxn modelId="{515635C6-5719-4A69-B516-3AC77A1B67A1}" srcId="{25DDDB97-4E7F-4328-8071-E7219F01187B}" destId="{318CB00A-7AEB-40DB-88C1-C927736EF18F}" srcOrd="1" destOrd="0" parTransId="{76FD0915-FDA8-4B92-A13E-5E43CF23D3A6}" sibTransId="{445AF34C-0D9C-4251-935F-A181531B4DF8}"/>
    <dgm:cxn modelId="{B491B1D1-418F-401E-A36A-D3535F496571}" type="presOf" srcId="{D5CEA0D1-F101-460D-96DB-15A77E349C6F}" destId="{3DA6AEE3-08F1-472F-9E6B-9671998B1E03}" srcOrd="0" destOrd="0" presId="urn:microsoft.com/office/officeart/2008/layout/LinedList"/>
    <dgm:cxn modelId="{8853F3F4-1A80-42B1-9538-DE6989D3E8A2}" srcId="{25DDDB97-4E7F-4328-8071-E7219F01187B}" destId="{D5CEA0D1-F101-460D-96DB-15A77E349C6F}" srcOrd="2" destOrd="0" parTransId="{7D021517-9920-4E50-9AC2-EF93C5FDFC09}" sibTransId="{1579714F-1AC5-4D1A-89C9-F2DD9E58CAE8}"/>
    <dgm:cxn modelId="{2820A5F5-03D5-4AE6-B2BA-51EBDDAB51C8}" type="presOf" srcId="{1E678207-DDDA-4CE3-9025-BBA9D0C4E860}" destId="{D08B0D2E-1FEF-4AD4-B1B6-BD9F7AFB2DDF}" srcOrd="0" destOrd="0" presId="urn:microsoft.com/office/officeart/2008/layout/LinedList"/>
    <dgm:cxn modelId="{F92DF344-FB1D-485D-92E4-8B3D60B96FD5}" type="presParOf" srcId="{E7E53048-E137-4358-B9B4-E66241CD28C6}" destId="{47EAB208-F3EB-4FC3-987A-2A2EB2E9382A}" srcOrd="0" destOrd="0" presId="urn:microsoft.com/office/officeart/2008/layout/LinedList"/>
    <dgm:cxn modelId="{2576EEF4-4A2F-4B99-A5E2-5641B1AB8015}" type="presParOf" srcId="{E7E53048-E137-4358-B9B4-E66241CD28C6}" destId="{8D26784F-FB24-4632-B68A-7D7EC04A299A}" srcOrd="1" destOrd="0" presId="urn:microsoft.com/office/officeart/2008/layout/LinedList"/>
    <dgm:cxn modelId="{917C8777-FF78-4937-BDBD-945B97EC00B0}" type="presParOf" srcId="{8D26784F-FB24-4632-B68A-7D7EC04A299A}" destId="{8812E804-E031-4BDE-BED6-C9EC4BB53BA1}" srcOrd="0" destOrd="0" presId="urn:microsoft.com/office/officeart/2008/layout/LinedList"/>
    <dgm:cxn modelId="{924657D0-B83D-4D74-9B50-2819D35C4D5F}" type="presParOf" srcId="{8D26784F-FB24-4632-B68A-7D7EC04A299A}" destId="{E0769D7F-4995-4D2E-AEFA-B548852D6965}" srcOrd="1" destOrd="0" presId="urn:microsoft.com/office/officeart/2008/layout/LinedList"/>
    <dgm:cxn modelId="{3BCB4CCE-4A40-42D0-A657-538BE83E277D}" type="presParOf" srcId="{E7E53048-E137-4358-B9B4-E66241CD28C6}" destId="{11C2B758-1357-4AE2-98DF-14F32EE376FB}" srcOrd="2" destOrd="0" presId="urn:microsoft.com/office/officeart/2008/layout/LinedList"/>
    <dgm:cxn modelId="{77D92302-7882-4942-8FB0-875DD5E19CDA}" type="presParOf" srcId="{E7E53048-E137-4358-B9B4-E66241CD28C6}" destId="{C3E22C25-6551-4697-9AB5-4CA689CF487B}" srcOrd="3" destOrd="0" presId="urn:microsoft.com/office/officeart/2008/layout/LinedList"/>
    <dgm:cxn modelId="{C89734AA-D6F7-4211-9D5D-46B25126B336}" type="presParOf" srcId="{C3E22C25-6551-4697-9AB5-4CA689CF487B}" destId="{9F4CE498-B7BF-4FCC-AF98-909716B5D57F}" srcOrd="0" destOrd="0" presId="urn:microsoft.com/office/officeart/2008/layout/LinedList"/>
    <dgm:cxn modelId="{AC0B2FA7-E31B-432B-991F-40DDBE091414}" type="presParOf" srcId="{C3E22C25-6551-4697-9AB5-4CA689CF487B}" destId="{4851403D-98E0-434D-9B28-64746E5A9BE3}" srcOrd="1" destOrd="0" presId="urn:microsoft.com/office/officeart/2008/layout/LinedList"/>
    <dgm:cxn modelId="{46F37E8B-56C5-4AFF-A8FA-295CE9E3A1EA}" type="presParOf" srcId="{E7E53048-E137-4358-B9B4-E66241CD28C6}" destId="{B565E213-AB79-48FB-929C-5270EE82B8F6}" srcOrd="4" destOrd="0" presId="urn:microsoft.com/office/officeart/2008/layout/LinedList"/>
    <dgm:cxn modelId="{2F3F0392-1750-4BEA-A458-B53ECBF2496A}" type="presParOf" srcId="{E7E53048-E137-4358-B9B4-E66241CD28C6}" destId="{674E6B1E-6F30-4694-AF12-4522F00A28D8}" srcOrd="5" destOrd="0" presId="urn:microsoft.com/office/officeart/2008/layout/LinedList"/>
    <dgm:cxn modelId="{CDDC6020-891D-4012-8971-5531B4B80710}" type="presParOf" srcId="{674E6B1E-6F30-4694-AF12-4522F00A28D8}" destId="{3DA6AEE3-08F1-472F-9E6B-9671998B1E03}" srcOrd="0" destOrd="0" presId="urn:microsoft.com/office/officeart/2008/layout/LinedList"/>
    <dgm:cxn modelId="{61C6D97C-BCD5-4AE6-AD0F-96604F20AC94}" type="presParOf" srcId="{674E6B1E-6F30-4694-AF12-4522F00A28D8}" destId="{2D7B8F32-663F-4A7A-8CB7-F175C32EC5AD}" srcOrd="1" destOrd="0" presId="urn:microsoft.com/office/officeart/2008/layout/LinedList"/>
    <dgm:cxn modelId="{3026BB2C-1DA0-452C-AFAB-DF5969D03B57}" type="presParOf" srcId="{E7E53048-E137-4358-B9B4-E66241CD28C6}" destId="{B27E1BB1-D943-4CC5-B06A-38AE0ADC1303}" srcOrd="6" destOrd="0" presId="urn:microsoft.com/office/officeart/2008/layout/LinedList"/>
    <dgm:cxn modelId="{CBD1BC13-E1B5-41B8-BE80-254F56AEBE95}" type="presParOf" srcId="{E7E53048-E137-4358-B9B4-E66241CD28C6}" destId="{68296C5E-43B8-4DE8-A106-C71EA0E12AB8}" srcOrd="7" destOrd="0" presId="urn:microsoft.com/office/officeart/2008/layout/LinedList"/>
    <dgm:cxn modelId="{B5C59FDA-DEF0-48CB-8135-FDC3BBD7169F}" type="presParOf" srcId="{68296C5E-43B8-4DE8-A106-C71EA0E12AB8}" destId="{37F2E793-649E-49ED-86AE-D527A4012A1B}" srcOrd="0" destOrd="0" presId="urn:microsoft.com/office/officeart/2008/layout/LinedList"/>
    <dgm:cxn modelId="{1BC571B6-821A-4C7E-99FF-DF21CD2EE672}" type="presParOf" srcId="{68296C5E-43B8-4DE8-A106-C71EA0E12AB8}" destId="{EFDA0BC0-D1DC-42CD-9F13-5769107F8B9B}" srcOrd="1" destOrd="0" presId="urn:microsoft.com/office/officeart/2008/layout/LinedList"/>
    <dgm:cxn modelId="{12981A11-0E6E-432A-8E77-95896CD2BCF0}" type="presParOf" srcId="{E7E53048-E137-4358-B9B4-E66241CD28C6}" destId="{427D5D7F-D151-439D-8615-4CC3FEBC734A}" srcOrd="8" destOrd="0" presId="urn:microsoft.com/office/officeart/2008/layout/LinedList"/>
    <dgm:cxn modelId="{E29BF990-86E7-49F5-B1A3-DC928B54EB4F}" type="presParOf" srcId="{E7E53048-E137-4358-B9B4-E66241CD28C6}" destId="{5F8487DE-851E-4AC1-B4B6-E8CD57A4C6F0}" srcOrd="9" destOrd="0" presId="urn:microsoft.com/office/officeart/2008/layout/LinedList"/>
    <dgm:cxn modelId="{CF1F1E9F-28CF-4B6E-B736-DCEDF48BFC65}" type="presParOf" srcId="{5F8487DE-851E-4AC1-B4B6-E8CD57A4C6F0}" destId="{D08B0D2E-1FEF-4AD4-B1B6-BD9F7AFB2DDF}" srcOrd="0" destOrd="0" presId="urn:microsoft.com/office/officeart/2008/layout/LinedList"/>
    <dgm:cxn modelId="{BF5212D5-AB8A-4272-83F1-E1DCD03BC708}" type="presParOf" srcId="{5F8487DE-851E-4AC1-B4B6-E8CD57A4C6F0}" destId="{BDCAC459-FC4C-4AB6-8CE8-E8CCCFD0C2D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100809-5C29-4031-9EDE-9D725D3A4C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A6F3C3E-AB25-4A67-B97C-DF9750CCA014}">
      <dgm:prSet/>
      <dgm:spPr/>
      <dgm:t>
        <a:bodyPr/>
        <a:lstStyle/>
        <a:p>
          <a:r>
            <a:rPr lang="hr-HR" b="1" dirty="0"/>
            <a:t>8. prosinac 2022.</a:t>
          </a:r>
          <a:endParaRPr lang="en-US" dirty="0"/>
        </a:p>
      </dgm:t>
    </dgm:pt>
    <dgm:pt modelId="{9FD3AF03-5559-4F30-B2AB-0D35A54FA66C}" type="parTrans" cxnId="{3A01A436-C02A-4A09-A6D2-3D11DB85C6E3}">
      <dgm:prSet/>
      <dgm:spPr/>
      <dgm:t>
        <a:bodyPr/>
        <a:lstStyle/>
        <a:p>
          <a:endParaRPr lang="en-US"/>
        </a:p>
      </dgm:t>
    </dgm:pt>
    <dgm:pt modelId="{33DD5743-C0DA-4C47-ACD8-676FE5A7A304}" type="sibTrans" cxnId="{3A01A436-C02A-4A09-A6D2-3D11DB85C6E3}">
      <dgm:prSet/>
      <dgm:spPr/>
      <dgm:t>
        <a:bodyPr/>
        <a:lstStyle/>
        <a:p>
          <a:endParaRPr lang="en-US"/>
        </a:p>
      </dgm:t>
    </dgm:pt>
    <dgm:pt modelId="{72273858-0BD8-433A-90A0-4B61DFB18E25}">
      <dgm:prSet/>
      <dgm:spPr/>
      <dgm:t>
        <a:bodyPr/>
        <a:lstStyle/>
        <a:p>
          <a:r>
            <a:rPr lang="hr-HR" b="1"/>
            <a:t>Tražena sredstva 22,000.00kn</a:t>
          </a:r>
          <a:endParaRPr lang="en-US"/>
        </a:p>
      </dgm:t>
    </dgm:pt>
    <dgm:pt modelId="{88DE72B7-E057-4B21-97B7-E873A1C9B327}" type="parTrans" cxnId="{EDFB0982-9484-4702-8BEE-F36B6D4C4C10}">
      <dgm:prSet/>
      <dgm:spPr/>
      <dgm:t>
        <a:bodyPr/>
        <a:lstStyle/>
        <a:p>
          <a:endParaRPr lang="en-US"/>
        </a:p>
      </dgm:t>
    </dgm:pt>
    <dgm:pt modelId="{B336419A-1B40-4721-A326-B5719F1CA2FD}" type="sibTrans" cxnId="{EDFB0982-9484-4702-8BEE-F36B6D4C4C10}">
      <dgm:prSet/>
      <dgm:spPr/>
      <dgm:t>
        <a:bodyPr/>
        <a:lstStyle/>
        <a:p>
          <a:endParaRPr lang="en-US"/>
        </a:p>
      </dgm:t>
    </dgm:pt>
    <dgm:pt modelId="{56E228F2-5F38-41CC-8248-607CDDE8DF7E}">
      <dgm:prSet/>
      <dgm:spPr/>
      <dgm:t>
        <a:bodyPr/>
        <a:lstStyle/>
        <a:p>
          <a:r>
            <a:rPr lang="hr-HR" b="1"/>
            <a:t>Dobivena sredstva 10,000.00kn</a:t>
          </a:r>
          <a:endParaRPr lang="en-US"/>
        </a:p>
      </dgm:t>
    </dgm:pt>
    <dgm:pt modelId="{4F6FF6A7-6037-4F90-8743-542FA087ABDD}" type="parTrans" cxnId="{79A96672-F945-4361-9544-96B8825227D3}">
      <dgm:prSet/>
      <dgm:spPr/>
      <dgm:t>
        <a:bodyPr/>
        <a:lstStyle/>
        <a:p>
          <a:endParaRPr lang="en-US"/>
        </a:p>
      </dgm:t>
    </dgm:pt>
    <dgm:pt modelId="{E5B20FDC-FAA7-4464-B97D-385E51FCF623}" type="sibTrans" cxnId="{79A96672-F945-4361-9544-96B8825227D3}">
      <dgm:prSet/>
      <dgm:spPr/>
      <dgm:t>
        <a:bodyPr/>
        <a:lstStyle/>
        <a:p>
          <a:endParaRPr lang="en-US"/>
        </a:p>
      </dgm:t>
    </dgm:pt>
    <dgm:pt modelId="{FE52C76D-53DA-416B-BFA5-D4C8A79F482E}" type="pres">
      <dgm:prSet presAssocID="{F4100809-5C29-4031-9EDE-9D725D3A4CD6}" presName="linear" presStyleCnt="0">
        <dgm:presLayoutVars>
          <dgm:animLvl val="lvl"/>
          <dgm:resizeHandles val="exact"/>
        </dgm:presLayoutVars>
      </dgm:prSet>
      <dgm:spPr/>
    </dgm:pt>
    <dgm:pt modelId="{E4E2221A-A882-43F9-AC80-2D341C96D26E}" type="pres">
      <dgm:prSet presAssocID="{7A6F3C3E-AB25-4A67-B97C-DF9750CCA01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FCF2B5C-DBDB-458A-B1FB-D63BA1B53E09}" type="pres">
      <dgm:prSet presAssocID="{33DD5743-C0DA-4C47-ACD8-676FE5A7A304}" presName="spacer" presStyleCnt="0"/>
      <dgm:spPr/>
    </dgm:pt>
    <dgm:pt modelId="{A4112350-07B1-4038-8723-528805DB6A44}" type="pres">
      <dgm:prSet presAssocID="{72273858-0BD8-433A-90A0-4B61DFB18E2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DEA3863-BD36-4C04-B931-F1B06497C44C}" type="pres">
      <dgm:prSet presAssocID="{B336419A-1B40-4721-A326-B5719F1CA2FD}" presName="spacer" presStyleCnt="0"/>
      <dgm:spPr/>
    </dgm:pt>
    <dgm:pt modelId="{18C468FF-A5A7-42B4-9DB5-C1F702C2E5DC}" type="pres">
      <dgm:prSet presAssocID="{56E228F2-5F38-41CC-8248-607CDDE8DF7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82ADA13-C92B-4809-86D9-5B06B2863748}" type="presOf" srcId="{F4100809-5C29-4031-9EDE-9D725D3A4CD6}" destId="{FE52C76D-53DA-416B-BFA5-D4C8A79F482E}" srcOrd="0" destOrd="0" presId="urn:microsoft.com/office/officeart/2005/8/layout/vList2"/>
    <dgm:cxn modelId="{3A01A436-C02A-4A09-A6D2-3D11DB85C6E3}" srcId="{F4100809-5C29-4031-9EDE-9D725D3A4CD6}" destId="{7A6F3C3E-AB25-4A67-B97C-DF9750CCA014}" srcOrd="0" destOrd="0" parTransId="{9FD3AF03-5559-4F30-B2AB-0D35A54FA66C}" sibTransId="{33DD5743-C0DA-4C47-ACD8-676FE5A7A304}"/>
    <dgm:cxn modelId="{3EFC8349-8213-4F6C-96A1-80A81D141C60}" type="presOf" srcId="{56E228F2-5F38-41CC-8248-607CDDE8DF7E}" destId="{18C468FF-A5A7-42B4-9DB5-C1F702C2E5DC}" srcOrd="0" destOrd="0" presId="urn:microsoft.com/office/officeart/2005/8/layout/vList2"/>
    <dgm:cxn modelId="{79A96672-F945-4361-9544-96B8825227D3}" srcId="{F4100809-5C29-4031-9EDE-9D725D3A4CD6}" destId="{56E228F2-5F38-41CC-8248-607CDDE8DF7E}" srcOrd="2" destOrd="0" parTransId="{4F6FF6A7-6037-4F90-8743-542FA087ABDD}" sibTransId="{E5B20FDC-FAA7-4464-B97D-385E51FCF623}"/>
    <dgm:cxn modelId="{EDFB0982-9484-4702-8BEE-F36B6D4C4C10}" srcId="{F4100809-5C29-4031-9EDE-9D725D3A4CD6}" destId="{72273858-0BD8-433A-90A0-4B61DFB18E25}" srcOrd="1" destOrd="0" parTransId="{88DE72B7-E057-4B21-97B7-E873A1C9B327}" sibTransId="{B336419A-1B40-4721-A326-B5719F1CA2FD}"/>
    <dgm:cxn modelId="{11451F97-0EAF-4398-BA47-C39208B25D19}" type="presOf" srcId="{7A6F3C3E-AB25-4A67-B97C-DF9750CCA014}" destId="{E4E2221A-A882-43F9-AC80-2D341C96D26E}" srcOrd="0" destOrd="0" presId="urn:microsoft.com/office/officeart/2005/8/layout/vList2"/>
    <dgm:cxn modelId="{1DC480FC-3E03-48DF-8502-D25FCCE695B9}" type="presOf" srcId="{72273858-0BD8-433A-90A0-4B61DFB18E25}" destId="{A4112350-07B1-4038-8723-528805DB6A44}" srcOrd="0" destOrd="0" presId="urn:microsoft.com/office/officeart/2005/8/layout/vList2"/>
    <dgm:cxn modelId="{9570E9B1-713C-4AA3-89D7-92662BEEC071}" type="presParOf" srcId="{FE52C76D-53DA-416B-BFA5-D4C8A79F482E}" destId="{E4E2221A-A882-43F9-AC80-2D341C96D26E}" srcOrd="0" destOrd="0" presId="urn:microsoft.com/office/officeart/2005/8/layout/vList2"/>
    <dgm:cxn modelId="{56D731EF-F338-408E-BD62-AFD2F69D7DDC}" type="presParOf" srcId="{FE52C76D-53DA-416B-BFA5-D4C8A79F482E}" destId="{6FCF2B5C-DBDB-458A-B1FB-D63BA1B53E09}" srcOrd="1" destOrd="0" presId="urn:microsoft.com/office/officeart/2005/8/layout/vList2"/>
    <dgm:cxn modelId="{9871CF0E-A9F3-45DA-9E23-51D82A55BBAD}" type="presParOf" srcId="{FE52C76D-53DA-416B-BFA5-D4C8A79F482E}" destId="{A4112350-07B1-4038-8723-528805DB6A44}" srcOrd="2" destOrd="0" presId="urn:microsoft.com/office/officeart/2005/8/layout/vList2"/>
    <dgm:cxn modelId="{7142B87E-3440-49BE-9656-38FB2305301B}" type="presParOf" srcId="{FE52C76D-53DA-416B-BFA5-D4C8A79F482E}" destId="{4DEA3863-BD36-4C04-B931-F1B06497C44C}" srcOrd="3" destOrd="0" presId="urn:microsoft.com/office/officeart/2005/8/layout/vList2"/>
    <dgm:cxn modelId="{14DC389B-7B62-49DF-9588-E1766D9C7A2D}" type="presParOf" srcId="{FE52C76D-53DA-416B-BFA5-D4C8A79F482E}" destId="{18C468FF-A5A7-42B4-9DB5-C1F702C2E5D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2104BB9-D0E4-43C7-9DB7-F762549358E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70D8CDF-7842-4838-A7F0-D3888D0F935A}">
      <dgm:prSet/>
      <dgm:spPr/>
      <dgm:t>
        <a:bodyPr/>
        <a:lstStyle/>
        <a:p>
          <a:r>
            <a:rPr lang="hr-HR"/>
            <a:t>Komunikacija s tiskarom</a:t>
          </a:r>
          <a:endParaRPr lang="en-US"/>
        </a:p>
      </dgm:t>
    </dgm:pt>
    <dgm:pt modelId="{F6EAAFA8-329B-4332-9AC0-95EFFF812788}" type="parTrans" cxnId="{180E7490-2C45-4002-8D5C-019839CDB60B}">
      <dgm:prSet/>
      <dgm:spPr/>
      <dgm:t>
        <a:bodyPr/>
        <a:lstStyle/>
        <a:p>
          <a:endParaRPr lang="en-US"/>
        </a:p>
      </dgm:t>
    </dgm:pt>
    <dgm:pt modelId="{7296804A-9D09-4DFF-A229-60FAA6ACC70F}" type="sibTrans" cxnId="{180E7490-2C45-4002-8D5C-019839CDB60B}">
      <dgm:prSet/>
      <dgm:spPr/>
      <dgm:t>
        <a:bodyPr/>
        <a:lstStyle/>
        <a:p>
          <a:endParaRPr lang="en-US"/>
        </a:p>
      </dgm:t>
    </dgm:pt>
    <dgm:pt modelId="{C70370C9-D79E-4010-8720-47D1CD9B7041}">
      <dgm:prSet/>
      <dgm:spPr/>
      <dgm:t>
        <a:bodyPr/>
        <a:lstStyle/>
        <a:p>
          <a:r>
            <a:rPr lang="hr-HR"/>
            <a:t>Slanje pozivnica</a:t>
          </a:r>
          <a:endParaRPr lang="en-US"/>
        </a:p>
      </dgm:t>
    </dgm:pt>
    <dgm:pt modelId="{C3F725C6-DF90-4F9C-B1D9-7320F8396C79}" type="parTrans" cxnId="{4DD87D98-6455-4587-BF15-AB121ABC222A}">
      <dgm:prSet/>
      <dgm:spPr/>
      <dgm:t>
        <a:bodyPr/>
        <a:lstStyle/>
        <a:p>
          <a:endParaRPr lang="en-US"/>
        </a:p>
      </dgm:t>
    </dgm:pt>
    <dgm:pt modelId="{8FECD84B-6A7D-421A-8037-48FD34235388}" type="sibTrans" cxnId="{4DD87D98-6455-4587-BF15-AB121ABC222A}">
      <dgm:prSet/>
      <dgm:spPr/>
      <dgm:t>
        <a:bodyPr/>
        <a:lstStyle/>
        <a:p>
          <a:endParaRPr lang="en-US"/>
        </a:p>
      </dgm:t>
    </dgm:pt>
    <dgm:pt modelId="{B223929B-E060-4138-AC47-636616D5BC19}">
      <dgm:prSet/>
      <dgm:spPr/>
      <dgm:t>
        <a:bodyPr/>
        <a:lstStyle/>
        <a:p>
          <a:r>
            <a:rPr lang="hr-HR"/>
            <a:t>Dogovor s knjižnicom partnerom</a:t>
          </a:r>
          <a:endParaRPr lang="en-US"/>
        </a:p>
      </dgm:t>
    </dgm:pt>
    <dgm:pt modelId="{8C59D9E6-D2C3-4C4D-8335-8C143DDF3B4F}" type="parTrans" cxnId="{CDBCFB2D-9A5E-4CFF-A8C1-6DB4342FD43B}">
      <dgm:prSet/>
      <dgm:spPr/>
      <dgm:t>
        <a:bodyPr/>
        <a:lstStyle/>
        <a:p>
          <a:endParaRPr lang="en-US"/>
        </a:p>
      </dgm:t>
    </dgm:pt>
    <dgm:pt modelId="{EF54271B-A935-489D-9A3D-34D265243060}" type="sibTrans" cxnId="{CDBCFB2D-9A5E-4CFF-A8C1-6DB4342FD43B}">
      <dgm:prSet/>
      <dgm:spPr/>
      <dgm:t>
        <a:bodyPr/>
        <a:lstStyle/>
        <a:p>
          <a:endParaRPr lang="en-US"/>
        </a:p>
      </dgm:t>
    </dgm:pt>
    <dgm:pt modelId="{1E3DD568-D321-434E-A349-A6D069C78BA1}">
      <dgm:prSet/>
      <dgm:spPr/>
      <dgm:t>
        <a:bodyPr/>
        <a:lstStyle/>
        <a:p>
          <a:r>
            <a:rPr lang="hr-HR"/>
            <a:t>Dogovor  s učenicima i profesorima</a:t>
          </a:r>
          <a:endParaRPr lang="en-US"/>
        </a:p>
      </dgm:t>
    </dgm:pt>
    <dgm:pt modelId="{84A9A205-05E3-45C5-8BF6-A2522031EA67}" type="parTrans" cxnId="{6B3FCBA8-21D1-49BB-AC43-976B8DF6C02D}">
      <dgm:prSet/>
      <dgm:spPr/>
      <dgm:t>
        <a:bodyPr/>
        <a:lstStyle/>
        <a:p>
          <a:endParaRPr lang="en-US"/>
        </a:p>
      </dgm:t>
    </dgm:pt>
    <dgm:pt modelId="{6A1115A7-9B21-4567-8A96-6B6233F6F2CF}" type="sibTrans" cxnId="{6B3FCBA8-21D1-49BB-AC43-976B8DF6C02D}">
      <dgm:prSet/>
      <dgm:spPr/>
      <dgm:t>
        <a:bodyPr/>
        <a:lstStyle/>
        <a:p>
          <a:endParaRPr lang="en-US"/>
        </a:p>
      </dgm:t>
    </dgm:pt>
    <dgm:pt modelId="{929CC3AE-CB41-4FC1-8B6F-B5DB6BB8C191}">
      <dgm:prSet/>
      <dgm:spPr/>
      <dgm:t>
        <a:bodyPr/>
        <a:lstStyle/>
        <a:p>
          <a:r>
            <a:rPr lang="hr-HR"/>
            <a:t>Nabava zakuske i promotivnih materijala</a:t>
          </a:r>
          <a:endParaRPr lang="en-US"/>
        </a:p>
      </dgm:t>
    </dgm:pt>
    <dgm:pt modelId="{A20C9470-94E0-4C3D-9FE7-FB682795B127}" type="parTrans" cxnId="{AABCB2F3-B28E-4898-8010-3A8B9DEC8F57}">
      <dgm:prSet/>
      <dgm:spPr/>
      <dgm:t>
        <a:bodyPr/>
        <a:lstStyle/>
        <a:p>
          <a:endParaRPr lang="en-US"/>
        </a:p>
      </dgm:t>
    </dgm:pt>
    <dgm:pt modelId="{BF13B59B-0D05-40B7-905A-A4F7764BE1AB}" type="sibTrans" cxnId="{AABCB2F3-B28E-4898-8010-3A8B9DEC8F57}">
      <dgm:prSet/>
      <dgm:spPr/>
      <dgm:t>
        <a:bodyPr/>
        <a:lstStyle/>
        <a:p>
          <a:endParaRPr lang="en-US"/>
        </a:p>
      </dgm:t>
    </dgm:pt>
    <dgm:pt modelId="{3EDFEB5B-ABC4-47C6-B586-2D7277291D6B}">
      <dgm:prSet/>
      <dgm:spPr/>
      <dgm:t>
        <a:bodyPr/>
        <a:lstStyle/>
        <a:p>
          <a:r>
            <a:rPr lang="hr-HR"/>
            <a:t>Tisak i priprema kataloga</a:t>
          </a:r>
          <a:endParaRPr lang="en-US"/>
        </a:p>
      </dgm:t>
    </dgm:pt>
    <dgm:pt modelId="{43940537-7E0B-4603-BC0E-D1168B78C371}" type="parTrans" cxnId="{D00D7FA3-8CB3-4F24-B8C1-1CAA372EAEEC}">
      <dgm:prSet/>
      <dgm:spPr/>
      <dgm:t>
        <a:bodyPr/>
        <a:lstStyle/>
        <a:p>
          <a:endParaRPr lang="en-US"/>
        </a:p>
      </dgm:t>
    </dgm:pt>
    <dgm:pt modelId="{81913F6C-2410-4025-B680-FA7BBB7F577D}" type="sibTrans" cxnId="{D00D7FA3-8CB3-4F24-B8C1-1CAA372EAEEC}">
      <dgm:prSet/>
      <dgm:spPr/>
      <dgm:t>
        <a:bodyPr/>
        <a:lstStyle/>
        <a:p>
          <a:endParaRPr lang="en-US"/>
        </a:p>
      </dgm:t>
    </dgm:pt>
    <dgm:pt modelId="{31137682-F8F9-46C2-8A1F-D4C9C6E4CE28}" type="pres">
      <dgm:prSet presAssocID="{A2104BB9-D0E4-43C7-9DB7-F762549358E4}" presName="vert0" presStyleCnt="0">
        <dgm:presLayoutVars>
          <dgm:dir/>
          <dgm:animOne val="branch"/>
          <dgm:animLvl val="lvl"/>
        </dgm:presLayoutVars>
      </dgm:prSet>
      <dgm:spPr/>
    </dgm:pt>
    <dgm:pt modelId="{204A5A69-DD0C-4B55-B2C0-E2D7DE3F1C6A}" type="pres">
      <dgm:prSet presAssocID="{B70D8CDF-7842-4838-A7F0-D3888D0F935A}" presName="thickLine" presStyleLbl="alignNode1" presStyleIdx="0" presStyleCnt="6"/>
      <dgm:spPr/>
    </dgm:pt>
    <dgm:pt modelId="{372AF34B-38C0-49E1-A5AE-A5A96979DFB5}" type="pres">
      <dgm:prSet presAssocID="{B70D8CDF-7842-4838-A7F0-D3888D0F935A}" presName="horz1" presStyleCnt="0"/>
      <dgm:spPr/>
    </dgm:pt>
    <dgm:pt modelId="{055030F2-9E7D-41F4-B83B-A0326C35C992}" type="pres">
      <dgm:prSet presAssocID="{B70D8CDF-7842-4838-A7F0-D3888D0F935A}" presName="tx1" presStyleLbl="revTx" presStyleIdx="0" presStyleCnt="6"/>
      <dgm:spPr/>
    </dgm:pt>
    <dgm:pt modelId="{1EAB2136-EED9-42DD-A7C3-BD719763CE17}" type="pres">
      <dgm:prSet presAssocID="{B70D8CDF-7842-4838-A7F0-D3888D0F935A}" presName="vert1" presStyleCnt="0"/>
      <dgm:spPr/>
    </dgm:pt>
    <dgm:pt modelId="{5E861D54-9439-4160-8C4B-554F5E0650BD}" type="pres">
      <dgm:prSet presAssocID="{C70370C9-D79E-4010-8720-47D1CD9B7041}" presName="thickLine" presStyleLbl="alignNode1" presStyleIdx="1" presStyleCnt="6"/>
      <dgm:spPr/>
    </dgm:pt>
    <dgm:pt modelId="{61B8C3F1-598D-4344-B959-8495666FF243}" type="pres">
      <dgm:prSet presAssocID="{C70370C9-D79E-4010-8720-47D1CD9B7041}" presName="horz1" presStyleCnt="0"/>
      <dgm:spPr/>
    </dgm:pt>
    <dgm:pt modelId="{0A7BEFF0-35E1-44A4-8736-D7B94851D675}" type="pres">
      <dgm:prSet presAssocID="{C70370C9-D79E-4010-8720-47D1CD9B7041}" presName="tx1" presStyleLbl="revTx" presStyleIdx="1" presStyleCnt="6"/>
      <dgm:spPr/>
    </dgm:pt>
    <dgm:pt modelId="{3AB70CF4-4404-4516-9CCF-DEBCB9985D80}" type="pres">
      <dgm:prSet presAssocID="{C70370C9-D79E-4010-8720-47D1CD9B7041}" presName="vert1" presStyleCnt="0"/>
      <dgm:spPr/>
    </dgm:pt>
    <dgm:pt modelId="{8D987317-5076-4D52-A3B3-27D93F5240DE}" type="pres">
      <dgm:prSet presAssocID="{B223929B-E060-4138-AC47-636616D5BC19}" presName="thickLine" presStyleLbl="alignNode1" presStyleIdx="2" presStyleCnt="6"/>
      <dgm:spPr/>
    </dgm:pt>
    <dgm:pt modelId="{3C58CF21-5346-4B64-B554-F3CA4B86D032}" type="pres">
      <dgm:prSet presAssocID="{B223929B-E060-4138-AC47-636616D5BC19}" presName="horz1" presStyleCnt="0"/>
      <dgm:spPr/>
    </dgm:pt>
    <dgm:pt modelId="{3F803E18-AA66-486E-96C3-2C1494A7B58D}" type="pres">
      <dgm:prSet presAssocID="{B223929B-E060-4138-AC47-636616D5BC19}" presName="tx1" presStyleLbl="revTx" presStyleIdx="2" presStyleCnt="6"/>
      <dgm:spPr/>
    </dgm:pt>
    <dgm:pt modelId="{5E3FD762-3892-4683-9AB4-41C12CF7AFB4}" type="pres">
      <dgm:prSet presAssocID="{B223929B-E060-4138-AC47-636616D5BC19}" presName="vert1" presStyleCnt="0"/>
      <dgm:spPr/>
    </dgm:pt>
    <dgm:pt modelId="{E6151A7A-23C1-4963-A8A7-50D16CF4C300}" type="pres">
      <dgm:prSet presAssocID="{1E3DD568-D321-434E-A349-A6D069C78BA1}" presName="thickLine" presStyleLbl="alignNode1" presStyleIdx="3" presStyleCnt="6"/>
      <dgm:spPr/>
    </dgm:pt>
    <dgm:pt modelId="{82C93730-3443-4D17-9E12-E850B77104D5}" type="pres">
      <dgm:prSet presAssocID="{1E3DD568-D321-434E-A349-A6D069C78BA1}" presName="horz1" presStyleCnt="0"/>
      <dgm:spPr/>
    </dgm:pt>
    <dgm:pt modelId="{70C02918-EB69-4B5B-AF7F-393D8B2C78F3}" type="pres">
      <dgm:prSet presAssocID="{1E3DD568-D321-434E-A349-A6D069C78BA1}" presName="tx1" presStyleLbl="revTx" presStyleIdx="3" presStyleCnt="6"/>
      <dgm:spPr/>
    </dgm:pt>
    <dgm:pt modelId="{75F15BA9-3596-4510-9E74-E83219861FCC}" type="pres">
      <dgm:prSet presAssocID="{1E3DD568-D321-434E-A349-A6D069C78BA1}" presName="vert1" presStyleCnt="0"/>
      <dgm:spPr/>
    </dgm:pt>
    <dgm:pt modelId="{C5507A85-2957-4D35-8C1D-902754B759DD}" type="pres">
      <dgm:prSet presAssocID="{929CC3AE-CB41-4FC1-8B6F-B5DB6BB8C191}" presName="thickLine" presStyleLbl="alignNode1" presStyleIdx="4" presStyleCnt="6"/>
      <dgm:spPr/>
    </dgm:pt>
    <dgm:pt modelId="{07426059-8429-451D-A891-073C7BA25575}" type="pres">
      <dgm:prSet presAssocID="{929CC3AE-CB41-4FC1-8B6F-B5DB6BB8C191}" presName="horz1" presStyleCnt="0"/>
      <dgm:spPr/>
    </dgm:pt>
    <dgm:pt modelId="{AB4EC35D-4A6F-4680-9290-10F67164CFD9}" type="pres">
      <dgm:prSet presAssocID="{929CC3AE-CB41-4FC1-8B6F-B5DB6BB8C191}" presName="tx1" presStyleLbl="revTx" presStyleIdx="4" presStyleCnt="6"/>
      <dgm:spPr/>
    </dgm:pt>
    <dgm:pt modelId="{3F2D9E47-A3F2-4BBE-AC2D-E5470FEA9A17}" type="pres">
      <dgm:prSet presAssocID="{929CC3AE-CB41-4FC1-8B6F-B5DB6BB8C191}" presName="vert1" presStyleCnt="0"/>
      <dgm:spPr/>
    </dgm:pt>
    <dgm:pt modelId="{96A5897B-587D-41D3-93FF-A91970D442C9}" type="pres">
      <dgm:prSet presAssocID="{3EDFEB5B-ABC4-47C6-B586-2D7277291D6B}" presName="thickLine" presStyleLbl="alignNode1" presStyleIdx="5" presStyleCnt="6"/>
      <dgm:spPr/>
    </dgm:pt>
    <dgm:pt modelId="{0F8FD52D-743E-48A5-AC12-45A669E82580}" type="pres">
      <dgm:prSet presAssocID="{3EDFEB5B-ABC4-47C6-B586-2D7277291D6B}" presName="horz1" presStyleCnt="0"/>
      <dgm:spPr/>
    </dgm:pt>
    <dgm:pt modelId="{95ED2940-9DF8-4E2A-9439-5881A3D19DCF}" type="pres">
      <dgm:prSet presAssocID="{3EDFEB5B-ABC4-47C6-B586-2D7277291D6B}" presName="tx1" presStyleLbl="revTx" presStyleIdx="5" presStyleCnt="6"/>
      <dgm:spPr/>
    </dgm:pt>
    <dgm:pt modelId="{4F78C2DB-A75C-4C19-AB42-B303D0C1B294}" type="pres">
      <dgm:prSet presAssocID="{3EDFEB5B-ABC4-47C6-B586-2D7277291D6B}" presName="vert1" presStyleCnt="0"/>
      <dgm:spPr/>
    </dgm:pt>
  </dgm:ptLst>
  <dgm:cxnLst>
    <dgm:cxn modelId="{CD81B00F-9F9E-4D0B-8708-0F60DF2A0C6B}" type="presOf" srcId="{B70D8CDF-7842-4838-A7F0-D3888D0F935A}" destId="{055030F2-9E7D-41F4-B83B-A0326C35C992}" srcOrd="0" destOrd="0" presId="urn:microsoft.com/office/officeart/2008/layout/LinedList"/>
    <dgm:cxn modelId="{CDBCFB2D-9A5E-4CFF-A8C1-6DB4342FD43B}" srcId="{A2104BB9-D0E4-43C7-9DB7-F762549358E4}" destId="{B223929B-E060-4138-AC47-636616D5BC19}" srcOrd="2" destOrd="0" parTransId="{8C59D9E6-D2C3-4C4D-8335-8C143DDF3B4F}" sibTransId="{EF54271B-A935-489D-9A3D-34D265243060}"/>
    <dgm:cxn modelId="{68BD0D65-06A9-4616-9323-80481CAE314A}" type="presOf" srcId="{B223929B-E060-4138-AC47-636616D5BC19}" destId="{3F803E18-AA66-486E-96C3-2C1494A7B58D}" srcOrd="0" destOrd="0" presId="urn:microsoft.com/office/officeart/2008/layout/LinedList"/>
    <dgm:cxn modelId="{B22DD87E-8FA8-41B4-A821-824792B0DA2F}" type="presOf" srcId="{3EDFEB5B-ABC4-47C6-B586-2D7277291D6B}" destId="{95ED2940-9DF8-4E2A-9439-5881A3D19DCF}" srcOrd="0" destOrd="0" presId="urn:microsoft.com/office/officeart/2008/layout/LinedList"/>
    <dgm:cxn modelId="{C128A687-D611-4ACA-A2F0-B877D59EC0CD}" type="presOf" srcId="{A2104BB9-D0E4-43C7-9DB7-F762549358E4}" destId="{31137682-F8F9-46C2-8A1F-D4C9C6E4CE28}" srcOrd="0" destOrd="0" presId="urn:microsoft.com/office/officeart/2008/layout/LinedList"/>
    <dgm:cxn modelId="{180E7490-2C45-4002-8D5C-019839CDB60B}" srcId="{A2104BB9-D0E4-43C7-9DB7-F762549358E4}" destId="{B70D8CDF-7842-4838-A7F0-D3888D0F935A}" srcOrd="0" destOrd="0" parTransId="{F6EAAFA8-329B-4332-9AC0-95EFFF812788}" sibTransId="{7296804A-9D09-4DFF-A229-60FAA6ACC70F}"/>
    <dgm:cxn modelId="{28C61F91-57B6-448A-BC67-CD72F3C39B1C}" type="presOf" srcId="{C70370C9-D79E-4010-8720-47D1CD9B7041}" destId="{0A7BEFF0-35E1-44A4-8736-D7B94851D675}" srcOrd="0" destOrd="0" presId="urn:microsoft.com/office/officeart/2008/layout/LinedList"/>
    <dgm:cxn modelId="{B0FA3A98-F49B-4F95-909E-5EAED58A5A4C}" type="presOf" srcId="{1E3DD568-D321-434E-A349-A6D069C78BA1}" destId="{70C02918-EB69-4B5B-AF7F-393D8B2C78F3}" srcOrd="0" destOrd="0" presId="urn:microsoft.com/office/officeart/2008/layout/LinedList"/>
    <dgm:cxn modelId="{4DD87D98-6455-4587-BF15-AB121ABC222A}" srcId="{A2104BB9-D0E4-43C7-9DB7-F762549358E4}" destId="{C70370C9-D79E-4010-8720-47D1CD9B7041}" srcOrd="1" destOrd="0" parTransId="{C3F725C6-DF90-4F9C-B1D9-7320F8396C79}" sibTransId="{8FECD84B-6A7D-421A-8037-48FD34235388}"/>
    <dgm:cxn modelId="{D00D7FA3-8CB3-4F24-B8C1-1CAA372EAEEC}" srcId="{A2104BB9-D0E4-43C7-9DB7-F762549358E4}" destId="{3EDFEB5B-ABC4-47C6-B586-2D7277291D6B}" srcOrd="5" destOrd="0" parTransId="{43940537-7E0B-4603-BC0E-D1168B78C371}" sibTransId="{81913F6C-2410-4025-B680-FA7BBB7F577D}"/>
    <dgm:cxn modelId="{6B3FCBA8-21D1-49BB-AC43-976B8DF6C02D}" srcId="{A2104BB9-D0E4-43C7-9DB7-F762549358E4}" destId="{1E3DD568-D321-434E-A349-A6D069C78BA1}" srcOrd="3" destOrd="0" parTransId="{84A9A205-05E3-45C5-8BF6-A2522031EA67}" sibTransId="{6A1115A7-9B21-4567-8A96-6B6233F6F2CF}"/>
    <dgm:cxn modelId="{BA95DAA8-A61D-400F-A00C-F94918508A6D}" type="presOf" srcId="{929CC3AE-CB41-4FC1-8B6F-B5DB6BB8C191}" destId="{AB4EC35D-4A6F-4680-9290-10F67164CFD9}" srcOrd="0" destOrd="0" presId="urn:microsoft.com/office/officeart/2008/layout/LinedList"/>
    <dgm:cxn modelId="{AABCB2F3-B28E-4898-8010-3A8B9DEC8F57}" srcId="{A2104BB9-D0E4-43C7-9DB7-F762549358E4}" destId="{929CC3AE-CB41-4FC1-8B6F-B5DB6BB8C191}" srcOrd="4" destOrd="0" parTransId="{A20C9470-94E0-4C3D-9FE7-FB682795B127}" sibTransId="{BF13B59B-0D05-40B7-905A-A4F7764BE1AB}"/>
    <dgm:cxn modelId="{DF3F2E52-6C63-4E4C-9E35-7F637E283E1C}" type="presParOf" srcId="{31137682-F8F9-46C2-8A1F-D4C9C6E4CE28}" destId="{204A5A69-DD0C-4B55-B2C0-E2D7DE3F1C6A}" srcOrd="0" destOrd="0" presId="urn:microsoft.com/office/officeart/2008/layout/LinedList"/>
    <dgm:cxn modelId="{93254DD7-E7BD-42AC-8FA2-61D1F1D62937}" type="presParOf" srcId="{31137682-F8F9-46C2-8A1F-D4C9C6E4CE28}" destId="{372AF34B-38C0-49E1-A5AE-A5A96979DFB5}" srcOrd="1" destOrd="0" presId="urn:microsoft.com/office/officeart/2008/layout/LinedList"/>
    <dgm:cxn modelId="{AADA2219-ECB2-4AE2-AC68-9869A88B0472}" type="presParOf" srcId="{372AF34B-38C0-49E1-A5AE-A5A96979DFB5}" destId="{055030F2-9E7D-41F4-B83B-A0326C35C992}" srcOrd="0" destOrd="0" presId="urn:microsoft.com/office/officeart/2008/layout/LinedList"/>
    <dgm:cxn modelId="{E63CDA71-C142-4E6A-B6D2-A43BC99CD619}" type="presParOf" srcId="{372AF34B-38C0-49E1-A5AE-A5A96979DFB5}" destId="{1EAB2136-EED9-42DD-A7C3-BD719763CE17}" srcOrd="1" destOrd="0" presId="urn:microsoft.com/office/officeart/2008/layout/LinedList"/>
    <dgm:cxn modelId="{E3135389-257F-4AA8-B94D-CACD2FBF1B66}" type="presParOf" srcId="{31137682-F8F9-46C2-8A1F-D4C9C6E4CE28}" destId="{5E861D54-9439-4160-8C4B-554F5E0650BD}" srcOrd="2" destOrd="0" presId="urn:microsoft.com/office/officeart/2008/layout/LinedList"/>
    <dgm:cxn modelId="{4E9E4258-4D0A-4341-B7E9-A6CAE9B28EC8}" type="presParOf" srcId="{31137682-F8F9-46C2-8A1F-D4C9C6E4CE28}" destId="{61B8C3F1-598D-4344-B959-8495666FF243}" srcOrd="3" destOrd="0" presId="urn:microsoft.com/office/officeart/2008/layout/LinedList"/>
    <dgm:cxn modelId="{6899594B-152C-4201-A319-3E7FD9BCEEC9}" type="presParOf" srcId="{61B8C3F1-598D-4344-B959-8495666FF243}" destId="{0A7BEFF0-35E1-44A4-8736-D7B94851D675}" srcOrd="0" destOrd="0" presId="urn:microsoft.com/office/officeart/2008/layout/LinedList"/>
    <dgm:cxn modelId="{CDC407D9-532A-4308-ABFC-64197F2A2637}" type="presParOf" srcId="{61B8C3F1-598D-4344-B959-8495666FF243}" destId="{3AB70CF4-4404-4516-9CCF-DEBCB9985D80}" srcOrd="1" destOrd="0" presId="urn:microsoft.com/office/officeart/2008/layout/LinedList"/>
    <dgm:cxn modelId="{E06A1558-6F52-4E00-9FD8-FF8E98DFBDB9}" type="presParOf" srcId="{31137682-F8F9-46C2-8A1F-D4C9C6E4CE28}" destId="{8D987317-5076-4D52-A3B3-27D93F5240DE}" srcOrd="4" destOrd="0" presId="urn:microsoft.com/office/officeart/2008/layout/LinedList"/>
    <dgm:cxn modelId="{7F07A16B-856B-4552-9D72-FB851A5790FA}" type="presParOf" srcId="{31137682-F8F9-46C2-8A1F-D4C9C6E4CE28}" destId="{3C58CF21-5346-4B64-B554-F3CA4B86D032}" srcOrd="5" destOrd="0" presId="urn:microsoft.com/office/officeart/2008/layout/LinedList"/>
    <dgm:cxn modelId="{36FF0F25-1B6E-41EE-84DF-4F4B26D64FC4}" type="presParOf" srcId="{3C58CF21-5346-4B64-B554-F3CA4B86D032}" destId="{3F803E18-AA66-486E-96C3-2C1494A7B58D}" srcOrd="0" destOrd="0" presId="urn:microsoft.com/office/officeart/2008/layout/LinedList"/>
    <dgm:cxn modelId="{C71F824F-1F82-4C88-BDD3-4F6CA115A58C}" type="presParOf" srcId="{3C58CF21-5346-4B64-B554-F3CA4B86D032}" destId="{5E3FD762-3892-4683-9AB4-41C12CF7AFB4}" srcOrd="1" destOrd="0" presId="urn:microsoft.com/office/officeart/2008/layout/LinedList"/>
    <dgm:cxn modelId="{30936E6A-C354-4710-A3FF-D80938291B66}" type="presParOf" srcId="{31137682-F8F9-46C2-8A1F-D4C9C6E4CE28}" destId="{E6151A7A-23C1-4963-A8A7-50D16CF4C300}" srcOrd="6" destOrd="0" presId="urn:microsoft.com/office/officeart/2008/layout/LinedList"/>
    <dgm:cxn modelId="{0F0F2009-DF24-4475-927F-BC714AEEF31D}" type="presParOf" srcId="{31137682-F8F9-46C2-8A1F-D4C9C6E4CE28}" destId="{82C93730-3443-4D17-9E12-E850B77104D5}" srcOrd="7" destOrd="0" presId="urn:microsoft.com/office/officeart/2008/layout/LinedList"/>
    <dgm:cxn modelId="{DA219B43-CA43-41E3-905C-859D0CAB41DC}" type="presParOf" srcId="{82C93730-3443-4D17-9E12-E850B77104D5}" destId="{70C02918-EB69-4B5B-AF7F-393D8B2C78F3}" srcOrd="0" destOrd="0" presId="urn:microsoft.com/office/officeart/2008/layout/LinedList"/>
    <dgm:cxn modelId="{3F4AE000-1DF5-4723-A87C-F2E24C9503F6}" type="presParOf" srcId="{82C93730-3443-4D17-9E12-E850B77104D5}" destId="{75F15BA9-3596-4510-9E74-E83219861FCC}" srcOrd="1" destOrd="0" presId="urn:microsoft.com/office/officeart/2008/layout/LinedList"/>
    <dgm:cxn modelId="{F6BA7C6D-6629-452B-B1ED-FF98B17B77CA}" type="presParOf" srcId="{31137682-F8F9-46C2-8A1F-D4C9C6E4CE28}" destId="{C5507A85-2957-4D35-8C1D-902754B759DD}" srcOrd="8" destOrd="0" presId="urn:microsoft.com/office/officeart/2008/layout/LinedList"/>
    <dgm:cxn modelId="{0D2F8D51-33A4-4C9A-ABB9-E754CE2ED41A}" type="presParOf" srcId="{31137682-F8F9-46C2-8A1F-D4C9C6E4CE28}" destId="{07426059-8429-451D-A891-073C7BA25575}" srcOrd="9" destOrd="0" presId="urn:microsoft.com/office/officeart/2008/layout/LinedList"/>
    <dgm:cxn modelId="{09E01B78-B17F-40B8-970D-C40075260557}" type="presParOf" srcId="{07426059-8429-451D-A891-073C7BA25575}" destId="{AB4EC35D-4A6F-4680-9290-10F67164CFD9}" srcOrd="0" destOrd="0" presId="urn:microsoft.com/office/officeart/2008/layout/LinedList"/>
    <dgm:cxn modelId="{E7044A7B-B9F4-430F-9207-5E44C305D02B}" type="presParOf" srcId="{07426059-8429-451D-A891-073C7BA25575}" destId="{3F2D9E47-A3F2-4BBE-AC2D-E5470FEA9A17}" srcOrd="1" destOrd="0" presId="urn:microsoft.com/office/officeart/2008/layout/LinedList"/>
    <dgm:cxn modelId="{274D5929-40FF-4712-BB1D-C76839C942D8}" type="presParOf" srcId="{31137682-F8F9-46C2-8A1F-D4C9C6E4CE28}" destId="{96A5897B-587D-41D3-93FF-A91970D442C9}" srcOrd="10" destOrd="0" presId="urn:microsoft.com/office/officeart/2008/layout/LinedList"/>
    <dgm:cxn modelId="{DEB33EE0-B64F-4807-B715-D81E8226874B}" type="presParOf" srcId="{31137682-F8F9-46C2-8A1F-D4C9C6E4CE28}" destId="{0F8FD52D-743E-48A5-AC12-45A669E82580}" srcOrd="11" destOrd="0" presId="urn:microsoft.com/office/officeart/2008/layout/LinedList"/>
    <dgm:cxn modelId="{6F02E04C-6CCA-433F-AB94-D2CB79C239AD}" type="presParOf" srcId="{0F8FD52D-743E-48A5-AC12-45A669E82580}" destId="{95ED2940-9DF8-4E2A-9439-5881A3D19DCF}" srcOrd="0" destOrd="0" presId="urn:microsoft.com/office/officeart/2008/layout/LinedList"/>
    <dgm:cxn modelId="{43C1AF4E-33FE-47E4-A5DA-94AF824AFA91}" type="presParOf" srcId="{0F8FD52D-743E-48A5-AC12-45A669E82580}" destId="{4F78C2DB-A75C-4C19-AB42-B303D0C1B2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33762-90A2-4E41-9926-27733D8E6973}">
      <dsp:nvSpPr>
        <dsp:cNvPr id="0" name=""/>
        <dsp:cNvSpPr/>
      </dsp:nvSpPr>
      <dsp:spPr>
        <a:xfrm>
          <a:off x="0" y="0"/>
          <a:ext cx="72396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4840D6-655B-487B-9469-977000C79D16}">
      <dsp:nvSpPr>
        <dsp:cNvPr id="0" name=""/>
        <dsp:cNvSpPr/>
      </dsp:nvSpPr>
      <dsp:spPr>
        <a:xfrm>
          <a:off x="0" y="0"/>
          <a:ext cx="7239687" cy="1261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/>
            <a:t>ZAGREBAČKI FOTO(P)LOV</a:t>
          </a:r>
          <a:r>
            <a:rPr lang="hr-HR" sz="2000" kern="1200"/>
            <a:t> je izvannastavna aktivnost XVIII. jezične gimnazije u kojoj će skupina zainteresiranih učenika imati priliku proći osnove fotografiranja te se praktično upoznati sa žanrom dokumentarne i ulične fotografije. </a:t>
          </a:r>
          <a:endParaRPr lang="en-US" sz="2000" kern="1200"/>
        </a:p>
      </dsp:txBody>
      <dsp:txXfrm>
        <a:off x="0" y="0"/>
        <a:ext cx="7239687" cy="1261242"/>
      </dsp:txXfrm>
    </dsp:sp>
    <dsp:sp modelId="{79E68CD8-048E-4B23-92EE-393289A9F95B}">
      <dsp:nvSpPr>
        <dsp:cNvPr id="0" name=""/>
        <dsp:cNvSpPr/>
      </dsp:nvSpPr>
      <dsp:spPr>
        <a:xfrm>
          <a:off x="0" y="1261242"/>
          <a:ext cx="72396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BD873-0E0A-4FD5-96A7-496C55E9DC9F}">
      <dsp:nvSpPr>
        <dsp:cNvPr id="0" name=""/>
        <dsp:cNvSpPr/>
      </dsp:nvSpPr>
      <dsp:spPr>
        <a:xfrm>
          <a:off x="0" y="1261242"/>
          <a:ext cx="7239687" cy="1261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Prvi dio projekta &gt; teorijskog tipa</a:t>
          </a:r>
          <a:endParaRPr lang="en-US" sz="2000" kern="1200"/>
        </a:p>
      </dsp:txBody>
      <dsp:txXfrm>
        <a:off x="0" y="1261242"/>
        <a:ext cx="7239687" cy="1261242"/>
      </dsp:txXfrm>
    </dsp:sp>
    <dsp:sp modelId="{033CC16B-A3C5-4EDD-84E6-53A63A150E0C}">
      <dsp:nvSpPr>
        <dsp:cNvPr id="0" name=""/>
        <dsp:cNvSpPr/>
      </dsp:nvSpPr>
      <dsp:spPr>
        <a:xfrm>
          <a:off x="0" y="2522485"/>
          <a:ext cx="72396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A698A1-C92F-4CDD-8DC3-8BB2EEA64236}">
      <dsp:nvSpPr>
        <dsp:cNvPr id="0" name=""/>
        <dsp:cNvSpPr/>
      </dsp:nvSpPr>
      <dsp:spPr>
        <a:xfrm>
          <a:off x="0" y="2522485"/>
          <a:ext cx="7239687" cy="1261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Drugi dio projekta &gt; praktični zadaci</a:t>
          </a:r>
          <a:endParaRPr lang="en-US" sz="2000" kern="1200"/>
        </a:p>
      </dsp:txBody>
      <dsp:txXfrm>
        <a:off x="0" y="2522485"/>
        <a:ext cx="7239687" cy="1261242"/>
      </dsp:txXfrm>
    </dsp:sp>
    <dsp:sp modelId="{5A02C1DF-58B6-4AA0-AEF1-4D1C643DB3C4}">
      <dsp:nvSpPr>
        <dsp:cNvPr id="0" name=""/>
        <dsp:cNvSpPr/>
      </dsp:nvSpPr>
      <dsp:spPr>
        <a:xfrm>
          <a:off x="0" y="3783728"/>
          <a:ext cx="72396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1C55F-74A7-44D9-A5E3-7A856B55331B}">
      <dsp:nvSpPr>
        <dsp:cNvPr id="0" name=""/>
        <dsp:cNvSpPr/>
      </dsp:nvSpPr>
      <dsp:spPr>
        <a:xfrm>
          <a:off x="0" y="3783728"/>
          <a:ext cx="7239687" cy="1261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Pri kraju projekta ćemo zajednički odabrati po dvije fotografije svakog učenika koje će se isprintati za izložbu. Izložba će imati svečano otvorenje u knjižnici partneru Mariji Jurić Zagorke. </a:t>
          </a:r>
          <a:endParaRPr lang="en-US" sz="2000" kern="1200"/>
        </a:p>
      </dsp:txBody>
      <dsp:txXfrm>
        <a:off x="0" y="3783728"/>
        <a:ext cx="7239687" cy="1261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DF2CE-5F26-4AC4-88B8-1E6F14AFF63C}">
      <dsp:nvSpPr>
        <dsp:cNvPr id="0" name=""/>
        <dsp:cNvSpPr/>
      </dsp:nvSpPr>
      <dsp:spPr>
        <a:xfrm>
          <a:off x="0" y="412739"/>
          <a:ext cx="6665305" cy="2334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302" tIns="541528" rIns="517302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/>
            <a:t>Stečena znanja o fotografiji primijeniti na svakodnevne situacije u kojima će zabilježiti običaje ljudi i vizure grada koje će se moći umjetnički interpretirati i predstaviti</a:t>
          </a:r>
          <a:endParaRPr lang="en-US" sz="2400" kern="1200"/>
        </a:p>
      </dsp:txBody>
      <dsp:txXfrm>
        <a:off x="0" y="412739"/>
        <a:ext cx="6665305" cy="2334150"/>
      </dsp:txXfrm>
    </dsp:sp>
    <dsp:sp modelId="{F8E99288-C16D-4DB4-A67A-A35AC6438A85}">
      <dsp:nvSpPr>
        <dsp:cNvPr id="0" name=""/>
        <dsp:cNvSpPr/>
      </dsp:nvSpPr>
      <dsp:spPr>
        <a:xfrm>
          <a:off x="333265" y="28979"/>
          <a:ext cx="4665713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353" tIns="0" rIns="17635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/>
            <a:t>Cilj projekta </a:t>
          </a:r>
          <a:endParaRPr lang="en-US" sz="3200" kern="1200"/>
        </a:p>
      </dsp:txBody>
      <dsp:txXfrm>
        <a:off x="370732" y="66446"/>
        <a:ext cx="4590779" cy="692586"/>
      </dsp:txXfrm>
    </dsp:sp>
    <dsp:sp modelId="{1B16B553-23D3-4B64-B6DB-FEAF4CE54A93}">
      <dsp:nvSpPr>
        <dsp:cNvPr id="0" name=""/>
        <dsp:cNvSpPr/>
      </dsp:nvSpPr>
      <dsp:spPr>
        <a:xfrm>
          <a:off x="0" y="3271049"/>
          <a:ext cx="6665305" cy="1044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302" tIns="541528" rIns="517302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/>
            <a:t>Kroz školsku godinu 2022./2023</a:t>
          </a:r>
          <a:endParaRPr lang="en-US" sz="2400" kern="1200"/>
        </a:p>
      </dsp:txBody>
      <dsp:txXfrm>
        <a:off x="0" y="3271049"/>
        <a:ext cx="6665305" cy="1044225"/>
      </dsp:txXfrm>
    </dsp:sp>
    <dsp:sp modelId="{1296942E-3EFB-4BE1-97D2-E92E522B5455}">
      <dsp:nvSpPr>
        <dsp:cNvPr id="0" name=""/>
        <dsp:cNvSpPr/>
      </dsp:nvSpPr>
      <dsp:spPr>
        <a:xfrm>
          <a:off x="333265" y="2887289"/>
          <a:ext cx="4665713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353" tIns="0" rIns="17635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/>
            <a:t>Trajanje projekta</a:t>
          </a:r>
          <a:endParaRPr lang="en-US" sz="3200" kern="1200"/>
        </a:p>
      </dsp:txBody>
      <dsp:txXfrm>
        <a:off x="370732" y="2924756"/>
        <a:ext cx="4590779" cy="692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6C5D0-CD0D-461F-890C-3A302F9DA3BB}">
      <dsp:nvSpPr>
        <dsp:cNvPr id="0" name=""/>
        <dsp:cNvSpPr/>
      </dsp:nvSpPr>
      <dsp:spPr>
        <a:xfrm>
          <a:off x="0" y="2209"/>
          <a:ext cx="6389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9BF5B2-7652-47D4-B112-47833C0B8112}">
      <dsp:nvSpPr>
        <dsp:cNvPr id="0" name=""/>
        <dsp:cNvSpPr/>
      </dsp:nvSpPr>
      <dsp:spPr>
        <a:xfrm>
          <a:off x="0" y="2209"/>
          <a:ext cx="6389302" cy="753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Slušanje predavanja o fotografiji, gledanje dokumentarca o povijesti ulične i dokumentarne fotografije</a:t>
          </a:r>
          <a:endParaRPr lang="en-US" sz="1700" kern="1200" dirty="0"/>
        </a:p>
      </dsp:txBody>
      <dsp:txXfrm>
        <a:off x="0" y="2209"/>
        <a:ext cx="6389302" cy="753316"/>
      </dsp:txXfrm>
    </dsp:sp>
    <dsp:sp modelId="{B4695D96-7EFE-475F-8A95-9ADDF5BC7AAE}">
      <dsp:nvSpPr>
        <dsp:cNvPr id="0" name=""/>
        <dsp:cNvSpPr/>
      </dsp:nvSpPr>
      <dsp:spPr>
        <a:xfrm>
          <a:off x="0" y="755525"/>
          <a:ext cx="6389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4F561C-E00E-4C68-B705-11D0D880D1B6}">
      <dsp:nvSpPr>
        <dsp:cNvPr id="0" name=""/>
        <dsp:cNvSpPr/>
      </dsp:nvSpPr>
      <dsp:spPr>
        <a:xfrm>
          <a:off x="0" y="755525"/>
          <a:ext cx="6389302" cy="753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Sudjelovanje u fotografskim radionicama</a:t>
          </a:r>
          <a:endParaRPr lang="en-US" sz="1700" kern="1200" dirty="0"/>
        </a:p>
      </dsp:txBody>
      <dsp:txXfrm>
        <a:off x="0" y="755525"/>
        <a:ext cx="6389302" cy="753316"/>
      </dsp:txXfrm>
    </dsp:sp>
    <dsp:sp modelId="{558CEF61-696C-43B3-AD52-578DF9A0708D}">
      <dsp:nvSpPr>
        <dsp:cNvPr id="0" name=""/>
        <dsp:cNvSpPr/>
      </dsp:nvSpPr>
      <dsp:spPr>
        <a:xfrm>
          <a:off x="0" y="1508841"/>
          <a:ext cx="6389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0AC15-91A5-474A-BD82-C9E425F237EB}">
      <dsp:nvSpPr>
        <dsp:cNvPr id="0" name=""/>
        <dsp:cNvSpPr/>
      </dsp:nvSpPr>
      <dsp:spPr>
        <a:xfrm>
          <a:off x="0" y="1508841"/>
          <a:ext cx="6389302" cy="753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Istraživanje gradskih prostora s ciljem bilježenja i dokumentiranja vizura grada i zanimljivosti sadašnjeg vremena</a:t>
          </a:r>
          <a:endParaRPr lang="en-US" sz="1700" kern="1200" dirty="0"/>
        </a:p>
      </dsp:txBody>
      <dsp:txXfrm>
        <a:off x="0" y="1508841"/>
        <a:ext cx="6389302" cy="753316"/>
      </dsp:txXfrm>
    </dsp:sp>
    <dsp:sp modelId="{B5EEE35A-EE1C-43BF-9342-DC3B1F99BF11}">
      <dsp:nvSpPr>
        <dsp:cNvPr id="0" name=""/>
        <dsp:cNvSpPr/>
      </dsp:nvSpPr>
      <dsp:spPr>
        <a:xfrm>
          <a:off x="0" y="2262157"/>
          <a:ext cx="6389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9F51F-C9E0-4FCD-8F03-8681B48644F9}">
      <dsp:nvSpPr>
        <dsp:cNvPr id="0" name=""/>
        <dsp:cNvSpPr/>
      </dsp:nvSpPr>
      <dsp:spPr>
        <a:xfrm>
          <a:off x="0" y="2262157"/>
          <a:ext cx="6389302" cy="753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Posjet knjižnici i edukacija o pretraživanju knjižnične građe s naglaskom na fotografsko-dokumentarne sadržaje</a:t>
          </a:r>
          <a:endParaRPr lang="en-US" sz="1700" kern="1200" dirty="0"/>
        </a:p>
      </dsp:txBody>
      <dsp:txXfrm>
        <a:off x="0" y="2262157"/>
        <a:ext cx="6389302" cy="753316"/>
      </dsp:txXfrm>
    </dsp:sp>
    <dsp:sp modelId="{4F2D1C4D-60E1-44FC-80E5-B055B3398EB6}">
      <dsp:nvSpPr>
        <dsp:cNvPr id="0" name=""/>
        <dsp:cNvSpPr/>
      </dsp:nvSpPr>
      <dsp:spPr>
        <a:xfrm>
          <a:off x="0" y="3015473"/>
          <a:ext cx="6389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62BA11-DF8D-4E44-83FA-A547C2EBB115}">
      <dsp:nvSpPr>
        <dsp:cNvPr id="0" name=""/>
        <dsp:cNvSpPr/>
      </dsp:nvSpPr>
      <dsp:spPr>
        <a:xfrm>
          <a:off x="0" y="3015473"/>
          <a:ext cx="6389302" cy="753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Pripremanje i analiza snimljenih fotografija</a:t>
          </a:r>
          <a:endParaRPr lang="en-US" sz="1700" kern="1200"/>
        </a:p>
      </dsp:txBody>
      <dsp:txXfrm>
        <a:off x="0" y="3015473"/>
        <a:ext cx="6389302" cy="753316"/>
      </dsp:txXfrm>
    </dsp:sp>
    <dsp:sp modelId="{2190C05C-43C0-426A-8800-188888E060B2}">
      <dsp:nvSpPr>
        <dsp:cNvPr id="0" name=""/>
        <dsp:cNvSpPr/>
      </dsp:nvSpPr>
      <dsp:spPr>
        <a:xfrm>
          <a:off x="0" y="3768789"/>
          <a:ext cx="6389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C7E7C-A051-4177-93CA-37FE9B814FB6}">
      <dsp:nvSpPr>
        <dsp:cNvPr id="0" name=""/>
        <dsp:cNvSpPr/>
      </dsp:nvSpPr>
      <dsp:spPr>
        <a:xfrm>
          <a:off x="0" y="3768789"/>
          <a:ext cx="6389302" cy="753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Postavljanje i predstavljanje izložbe</a:t>
          </a:r>
          <a:endParaRPr lang="en-US" sz="1700" kern="1200" dirty="0"/>
        </a:p>
      </dsp:txBody>
      <dsp:txXfrm>
        <a:off x="0" y="3768789"/>
        <a:ext cx="6389302" cy="7533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AB208-F3EB-4FC3-987A-2A2EB2E9382A}">
      <dsp:nvSpPr>
        <dsp:cNvPr id="0" name=""/>
        <dsp:cNvSpPr/>
      </dsp:nvSpPr>
      <dsp:spPr>
        <a:xfrm>
          <a:off x="0" y="523"/>
          <a:ext cx="68933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12E804-E031-4BDE-BED6-C9EC4BB53BA1}">
      <dsp:nvSpPr>
        <dsp:cNvPr id="0" name=""/>
        <dsp:cNvSpPr/>
      </dsp:nvSpPr>
      <dsp:spPr>
        <a:xfrm>
          <a:off x="0" y="523"/>
          <a:ext cx="6893356" cy="857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Popularizirati knjižnice kao mjesta različitih kulturnih sadržaja</a:t>
          </a:r>
          <a:endParaRPr lang="en-US" sz="2500" kern="1200"/>
        </a:p>
      </dsp:txBody>
      <dsp:txXfrm>
        <a:off x="0" y="523"/>
        <a:ext cx="6893356" cy="857897"/>
      </dsp:txXfrm>
    </dsp:sp>
    <dsp:sp modelId="{11C2B758-1357-4AE2-98DF-14F32EE376FB}">
      <dsp:nvSpPr>
        <dsp:cNvPr id="0" name=""/>
        <dsp:cNvSpPr/>
      </dsp:nvSpPr>
      <dsp:spPr>
        <a:xfrm>
          <a:off x="0" y="858421"/>
          <a:ext cx="68933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4CE498-B7BF-4FCC-AF98-909716B5D57F}">
      <dsp:nvSpPr>
        <dsp:cNvPr id="0" name=""/>
        <dsp:cNvSpPr/>
      </dsp:nvSpPr>
      <dsp:spPr>
        <a:xfrm>
          <a:off x="0" y="858421"/>
          <a:ext cx="6893356" cy="857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Unaprijediti i proširiti znanje upotrebe fotoaparata</a:t>
          </a:r>
          <a:endParaRPr lang="en-US" sz="2500" kern="1200"/>
        </a:p>
      </dsp:txBody>
      <dsp:txXfrm>
        <a:off x="0" y="858421"/>
        <a:ext cx="6893356" cy="857897"/>
      </dsp:txXfrm>
    </dsp:sp>
    <dsp:sp modelId="{B565E213-AB79-48FB-929C-5270EE82B8F6}">
      <dsp:nvSpPr>
        <dsp:cNvPr id="0" name=""/>
        <dsp:cNvSpPr/>
      </dsp:nvSpPr>
      <dsp:spPr>
        <a:xfrm>
          <a:off x="0" y="1716319"/>
          <a:ext cx="68933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A6AEE3-08F1-472F-9E6B-9671998B1E03}">
      <dsp:nvSpPr>
        <dsp:cNvPr id="0" name=""/>
        <dsp:cNvSpPr/>
      </dsp:nvSpPr>
      <dsp:spPr>
        <a:xfrm>
          <a:off x="0" y="1716319"/>
          <a:ext cx="6893356" cy="857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Osvijestiti važnost fotografije i vizualnih sadržaja</a:t>
          </a:r>
          <a:endParaRPr lang="en-US" sz="2500" kern="1200"/>
        </a:p>
      </dsp:txBody>
      <dsp:txXfrm>
        <a:off x="0" y="1716319"/>
        <a:ext cx="6893356" cy="857897"/>
      </dsp:txXfrm>
    </dsp:sp>
    <dsp:sp modelId="{B27E1BB1-D943-4CC5-B06A-38AE0ADC1303}">
      <dsp:nvSpPr>
        <dsp:cNvPr id="0" name=""/>
        <dsp:cNvSpPr/>
      </dsp:nvSpPr>
      <dsp:spPr>
        <a:xfrm>
          <a:off x="0" y="2574216"/>
          <a:ext cx="68933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F2E793-649E-49ED-86AE-D527A4012A1B}">
      <dsp:nvSpPr>
        <dsp:cNvPr id="0" name=""/>
        <dsp:cNvSpPr/>
      </dsp:nvSpPr>
      <dsp:spPr>
        <a:xfrm>
          <a:off x="0" y="2574216"/>
          <a:ext cx="6893356" cy="857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Naučiti koristiti profesionalnu fotoopremu</a:t>
          </a:r>
          <a:endParaRPr lang="en-US" sz="2500" kern="1200"/>
        </a:p>
      </dsp:txBody>
      <dsp:txXfrm>
        <a:off x="0" y="2574216"/>
        <a:ext cx="6893356" cy="857897"/>
      </dsp:txXfrm>
    </dsp:sp>
    <dsp:sp modelId="{427D5D7F-D151-439D-8615-4CC3FEBC734A}">
      <dsp:nvSpPr>
        <dsp:cNvPr id="0" name=""/>
        <dsp:cNvSpPr/>
      </dsp:nvSpPr>
      <dsp:spPr>
        <a:xfrm>
          <a:off x="0" y="3432114"/>
          <a:ext cx="68933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8B0D2E-1FEF-4AD4-B1B6-BD9F7AFB2DDF}">
      <dsp:nvSpPr>
        <dsp:cNvPr id="0" name=""/>
        <dsp:cNvSpPr/>
      </dsp:nvSpPr>
      <dsp:spPr>
        <a:xfrm>
          <a:off x="0" y="3432114"/>
          <a:ext cx="6893356" cy="857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Predstaviti svoj rad u vidu umjetničke izložbe</a:t>
          </a:r>
          <a:endParaRPr lang="en-US" sz="2500" kern="1200"/>
        </a:p>
      </dsp:txBody>
      <dsp:txXfrm>
        <a:off x="0" y="3432114"/>
        <a:ext cx="6893356" cy="8578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E2221A-A882-43F9-AC80-2D341C96D26E}">
      <dsp:nvSpPr>
        <dsp:cNvPr id="0" name=""/>
        <dsp:cNvSpPr/>
      </dsp:nvSpPr>
      <dsp:spPr>
        <a:xfrm>
          <a:off x="0" y="408771"/>
          <a:ext cx="5993214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b="1" kern="1200" dirty="0"/>
            <a:t>8. prosinac 2022.</a:t>
          </a:r>
          <a:endParaRPr lang="en-US" sz="3000" kern="1200" dirty="0"/>
        </a:p>
      </dsp:txBody>
      <dsp:txXfrm>
        <a:off x="34269" y="443040"/>
        <a:ext cx="5924676" cy="633462"/>
      </dsp:txXfrm>
    </dsp:sp>
    <dsp:sp modelId="{A4112350-07B1-4038-8723-528805DB6A44}">
      <dsp:nvSpPr>
        <dsp:cNvPr id="0" name=""/>
        <dsp:cNvSpPr/>
      </dsp:nvSpPr>
      <dsp:spPr>
        <a:xfrm>
          <a:off x="0" y="1197172"/>
          <a:ext cx="5993214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b="1" kern="1200"/>
            <a:t>Tražena sredstva 22,000.00kn</a:t>
          </a:r>
          <a:endParaRPr lang="en-US" sz="3000" kern="1200"/>
        </a:p>
      </dsp:txBody>
      <dsp:txXfrm>
        <a:off x="34269" y="1231441"/>
        <a:ext cx="5924676" cy="633462"/>
      </dsp:txXfrm>
    </dsp:sp>
    <dsp:sp modelId="{18C468FF-A5A7-42B4-9DB5-C1F702C2E5DC}">
      <dsp:nvSpPr>
        <dsp:cNvPr id="0" name=""/>
        <dsp:cNvSpPr/>
      </dsp:nvSpPr>
      <dsp:spPr>
        <a:xfrm>
          <a:off x="0" y="1985572"/>
          <a:ext cx="5993214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b="1" kern="1200"/>
            <a:t>Dobivena sredstva 10,000.00kn</a:t>
          </a:r>
          <a:endParaRPr lang="en-US" sz="3000" kern="1200"/>
        </a:p>
      </dsp:txBody>
      <dsp:txXfrm>
        <a:off x="34269" y="2019841"/>
        <a:ext cx="5924676" cy="6334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5A69-DD0C-4B55-B2C0-E2D7DE3F1C6A}">
      <dsp:nvSpPr>
        <dsp:cNvPr id="0" name=""/>
        <dsp:cNvSpPr/>
      </dsp:nvSpPr>
      <dsp:spPr>
        <a:xfrm>
          <a:off x="0" y="1938"/>
          <a:ext cx="55612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5030F2-9E7D-41F4-B83B-A0326C35C992}">
      <dsp:nvSpPr>
        <dsp:cNvPr id="0" name=""/>
        <dsp:cNvSpPr/>
      </dsp:nvSpPr>
      <dsp:spPr>
        <a:xfrm>
          <a:off x="0" y="1938"/>
          <a:ext cx="5561270" cy="661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Komunikacija s tiskarom</a:t>
          </a:r>
          <a:endParaRPr lang="en-US" sz="2300" kern="1200"/>
        </a:p>
      </dsp:txBody>
      <dsp:txXfrm>
        <a:off x="0" y="1938"/>
        <a:ext cx="5561270" cy="661073"/>
      </dsp:txXfrm>
    </dsp:sp>
    <dsp:sp modelId="{5E861D54-9439-4160-8C4B-554F5E0650BD}">
      <dsp:nvSpPr>
        <dsp:cNvPr id="0" name=""/>
        <dsp:cNvSpPr/>
      </dsp:nvSpPr>
      <dsp:spPr>
        <a:xfrm>
          <a:off x="0" y="663012"/>
          <a:ext cx="55612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BEFF0-35E1-44A4-8736-D7B94851D675}">
      <dsp:nvSpPr>
        <dsp:cNvPr id="0" name=""/>
        <dsp:cNvSpPr/>
      </dsp:nvSpPr>
      <dsp:spPr>
        <a:xfrm>
          <a:off x="0" y="663012"/>
          <a:ext cx="5561270" cy="661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Slanje pozivnica</a:t>
          </a:r>
          <a:endParaRPr lang="en-US" sz="2300" kern="1200"/>
        </a:p>
      </dsp:txBody>
      <dsp:txXfrm>
        <a:off x="0" y="663012"/>
        <a:ext cx="5561270" cy="661073"/>
      </dsp:txXfrm>
    </dsp:sp>
    <dsp:sp modelId="{8D987317-5076-4D52-A3B3-27D93F5240DE}">
      <dsp:nvSpPr>
        <dsp:cNvPr id="0" name=""/>
        <dsp:cNvSpPr/>
      </dsp:nvSpPr>
      <dsp:spPr>
        <a:xfrm>
          <a:off x="0" y="1324085"/>
          <a:ext cx="55612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803E18-AA66-486E-96C3-2C1494A7B58D}">
      <dsp:nvSpPr>
        <dsp:cNvPr id="0" name=""/>
        <dsp:cNvSpPr/>
      </dsp:nvSpPr>
      <dsp:spPr>
        <a:xfrm>
          <a:off x="0" y="1324085"/>
          <a:ext cx="5561270" cy="661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Dogovor s knjižnicom partnerom</a:t>
          </a:r>
          <a:endParaRPr lang="en-US" sz="2300" kern="1200"/>
        </a:p>
      </dsp:txBody>
      <dsp:txXfrm>
        <a:off x="0" y="1324085"/>
        <a:ext cx="5561270" cy="661073"/>
      </dsp:txXfrm>
    </dsp:sp>
    <dsp:sp modelId="{E6151A7A-23C1-4963-A8A7-50D16CF4C300}">
      <dsp:nvSpPr>
        <dsp:cNvPr id="0" name=""/>
        <dsp:cNvSpPr/>
      </dsp:nvSpPr>
      <dsp:spPr>
        <a:xfrm>
          <a:off x="0" y="1985159"/>
          <a:ext cx="55612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C02918-EB69-4B5B-AF7F-393D8B2C78F3}">
      <dsp:nvSpPr>
        <dsp:cNvPr id="0" name=""/>
        <dsp:cNvSpPr/>
      </dsp:nvSpPr>
      <dsp:spPr>
        <a:xfrm>
          <a:off x="0" y="1985159"/>
          <a:ext cx="5561270" cy="661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Dogovor  s učenicima i profesorima</a:t>
          </a:r>
          <a:endParaRPr lang="en-US" sz="2300" kern="1200"/>
        </a:p>
      </dsp:txBody>
      <dsp:txXfrm>
        <a:off x="0" y="1985159"/>
        <a:ext cx="5561270" cy="661073"/>
      </dsp:txXfrm>
    </dsp:sp>
    <dsp:sp modelId="{C5507A85-2957-4D35-8C1D-902754B759DD}">
      <dsp:nvSpPr>
        <dsp:cNvPr id="0" name=""/>
        <dsp:cNvSpPr/>
      </dsp:nvSpPr>
      <dsp:spPr>
        <a:xfrm>
          <a:off x="0" y="2646232"/>
          <a:ext cx="55612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4EC35D-4A6F-4680-9290-10F67164CFD9}">
      <dsp:nvSpPr>
        <dsp:cNvPr id="0" name=""/>
        <dsp:cNvSpPr/>
      </dsp:nvSpPr>
      <dsp:spPr>
        <a:xfrm>
          <a:off x="0" y="2646232"/>
          <a:ext cx="5561270" cy="661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Nabava zakuske i promotivnih materijala</a:t>
          </a:r>
          <a:endParaRPr lang="en-US" sz="2300" kern="1200"/>
        </a:p>
      </dsp:txBody>
      <dsp:txXfrm>
        <a:off x="0" y="2646232"/>
        <a:ext cx="5561270" cy="661073"/>
      </dsp:txXfrm>
    </dsp:sp>
    <dsp:sp modelId="{96A5897B-587D-41D3-93FF-A91970D442C9}">
      <dsp:nvSpPr>
        <dsp:cNvPr id="0" name=""/>
        <dsp:cNvSpPr/>
      </dsp:nvSpPr>
      <dsp:spPr>
        <a:xfrm>
          <a:off x="0" y="3307305"/>
          <a:ext cx="55612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D2940-9DF8-4E2A-9439-5881A3D19DCF}">
      <dsp:nvSpPr>
        <dsp:cNvPr id="0" name=""/>
        <dsp:cNvSpPr/>
      </dsp:nvSpPr>
      <dsp:spPr>
        <a:xfrm>
          <a:off x="0" y="3307305"/>
          <a:ext cx="5561270" cy="661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Tisak i priprema kataloga</a:t>
          </a:r>
          <a:endParaRPr lang="en-US" sz="2300" kern="1200"/>
        </a:p>
      </dsp:txBody>
      <dsp:txXfrm>
        <a:off x="0" y="3307305"/>
        <a:ext cx="5561270" cy="661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1763FBC-9EDD-4C15-94A9-4278B3A38F10}" type="datetime1">
              <a:rPr lang="hr-HR" smtClean="0"/>
              <a:t>7.4.2024.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4CBEF8-5CDE-472B-839B-B8BB0C88100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82BE433-4FBB-4265-AD37-39759C79EF75}" type="datetime1">
              <a:rPr lang="hr-HR" noProof="0" smtClean="0"/>
              <a:t>7.4.2024.</a:t>
            </a:fld>
            <a:endParaRPr lang="hr-HR" noProof="0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B98AFB-CB0D-4DFE-87B9-B4B0D0DE73CD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B98AFB-CB0D-4DFE-87B9-B4B0D0DE73CD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6401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hr-HR" smtClean="0"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7787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hr-HR" smtClean="0"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60853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hr-HR" smtClean="0"/>
              <a:t>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08919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hr-HR" smtClean="0"/>
              <a:t>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69603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6675" y="2404534"/>
            <a:ext cx="7764913" cy="1646302"/>
          </a:xfrm>
        </p:spPr>
        <p:txBody>
          <a:bodyPr anchor="b">
            <a:noAutofit/>
          </a:bodyPr>
          <a:lstStyle>
            <a:lvl1pPr algn="r">
              <a:defRPr sz="5398">
                <a:solidFill>
                  <a:schemeClr val="accent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6675" y="4050834"/>
            <a:ext cx="7764913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5184CCD-A1CC-475D-82FE-6CE942093CB2}" type="datetime1">
              <a:rPr lang="hr-HR" noProof="0" smtClean="0"/>
              <a:t>7.4.2024.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5022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609600"/>
            <a:ext cx="8594429" cy="3403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7082651-95BF-469B-BAE6-761B5D71EAE9}" type="datetime1">
              <a:rPr lang="hr-HR" noProof="0" smtClean="0"/>
              <a:t>7.4.2024.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60401006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5783" y="3632200"/>
            <a:ext cx="722264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7082651-95BF-469B-BAE6-761B5D71EAE9}" type="datetime1">
              <a:rPr lang="hr-HR" noProof="0" smtClean="0"/>
              <a:t>7.4.2024.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hr-HR" noProof="0" smtClean="0"/>
              <a:pPr/>
              <a:t>‹#›</a:t>
            </a:fld>
            <a:endParaRPr lang="hr-HR" noProof="0" dirty="0"/>
          </a:p>
        </p:txBody>
      </p:sp>
      <p:sp>
        <p:nvSpPr>
          <p:cNvPr id="20" name="TextBox 19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799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01807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1931988"/>
            <a:ext cx="8594429" cy="2595460"/>
          </a:xfrm>
        </p:spPr>
        <p:txBody>
          <a:bodyPr anchor="b">
            <a:normAutofit/>
          </a:bodyPr>
          <a:lstStyle>
            <a:lvl1pPr algn="l">
              <a:defRPr sz="4399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7082651-95BF-469B-BAE6-761B5D71EAE9}" type="datetime1">
              <a:rPr lang="hr-HR" noProof="0" smtClean="0"/>
              <a:t>7.4.2024.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3338047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7082651-95BF-469B-BAE6-761B5D71EAE9}" type="datetime1">
              <a:rPr lang="hr-HR" noProof="0" smtClean="0"/>
              <a:t>7.4.2024.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hr-HR" noProof="0" smtClean="0"/>
              <a:pPr/>
              <a:t>‹#›</a:t>
            </a:fld>
            <a:endParaRPr lang="hr-HR" noProof="0" dirty="0"/>
          </a:p>
        </p:txBody>
      </p:sp>
      <p:sp>
        <p:nvSpPr>
          <p:cNvPr id="24" name="TextBox 23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691744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1" y="609600"/>
            <a:ext cx="858596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accent1"/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7082651-95BF-469B-BAE6-761B5D71EAE9}" type="datetime1">
              <a:rPr lang="hr-HR" noProof="0" smtClean="0"/>
              <a:t>7.4.2024.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31867184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F68960C-FF29-41BF-BBC9-1A01DA4DEFAB}" type="datetime1">
              <a:rPr lang="hr-HR" noProof="0" smtClean="0"/>
              <a:t>7.4.2024.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38639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5599" y="609600"/>
            <a:ext cx="1304403" cy="5251451"/>
          </a:xfrm>
        </p:spPr>
        <p:txBody>
          <a:bodyPr vert="eaVert" anchor="ctr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159" y="609600"/>
            <a:ext cx="7058311" cy="52514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957AF77-462B-4244-9656-5F34127D8B8B}" type="datetime1">
              <a:rPr lang="hr-HR" noProof="0" smtClean="0"/>
              <a:t>7.4.2024.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1289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slov i sadržaj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99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AEF8E43-9DE8-47DF-ACB4-80AD4BE416E7}" type="datetime1">
              <a:rPr lang="hr-HR" noProof="0" smtClean="0"/>
              <a:t>7.4.2024.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119941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2700868"/>
            <a:ext cx="8594429" cy="1826581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860400"/>
          </a:xfrm>
        </p:spPr>
        <p:txBody>
          <a:bodyPr anchor="t"/>
          <a:lstStyle>
            <a:lvl1pPr marL="0" indent="0" algn="l">
              <a:buNone/>
              <a:defRPr sz="19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F0096B8-A1A7-470E-8803-BF2FAE9FA104}" type="datetime1">
              <a:rPr lang="hr-HR" noProof="0" smtClean="0"/>
              <a:t>7.4.2024.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47574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158" y="2160589"/>
            <a:ext cx="4182945" cy="388077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8645" y="2160590"/>
            <a:ext cx="4182944" cy="388077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0905653-F484-47F6-8FB6-DC7F1281B4BF}" type="datetime1">
              <a:rPr lang="hr-HR" noProof="0" smtClean="0"/>
              <a:t>7.4.2024.</a:t>
            </a:fld>
            <a:endParaRPr lang="hr-H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  <a:endParaRPr lang="hr-H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56027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570" y="2160983"/>
            <a:ext cx="4184533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570" y="2737246"/>
            <a:ext cx="418453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058" y="2160983"/>
            <a:ext cx="4184528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059" y="2737246"/>
            <a:ext cx="418452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1A59B28-EAB4-4F08-B7D0-27362B8E846E}" type="datetime1">
              <a:rPr lang="hr-HR" noProof="0" smtClean="0"/>
              <a:t>7.4.2024.</a:t>
            </a:fld>
            <a:endParaRPr lang="hr-HR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  <a:endParaRPr lang="hr-HR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71840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439426F-5CB2-4595-BA08-5522DE49E0F8}" type="datetime1">
              <a:rPr lang="hr-HR" noProof="0" smtClean="0"/>
              <a:t>7.4.2024.</a:t>
            </a:fld>
            <a:endParaRPr lang="hr-HR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  <a:endParaRPr lang="hr-HR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24478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8841055-9CB5-4ACC-A5D0-037A5194339F}" type="datetime1">
              <a:rPr lang="hr-HR" noProof="0" smtClean="0"/>
              <a:t>7.4.2024.</a:t>
            </a:fld>
            <a:endParaRPr lang="hr-HR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  <a:endParaRPr lang="hr-H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19260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1498604"/>
            <a:ext cx="3853524" cy="1278466"/>
          </a:xfr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222" y="514925"/>
            <a:ext cx="4512366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2777069"/>
            <a:ext cx="3853524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8DFD296-984C-4BA2-B6C4-116C28B54D0E}" type="datetime1">
              <a:rPr lang="hr-HR" noProof="0" smtClean="0"/>
              <a:t>7.4.2024.</a:t>
            </a:fld>
            <a:endParaRPr lang="hr-H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  <a:endParaRPr lang="hr-H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AEAE4A8-A6E5-453E-B946-FB774B73F48C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64093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4800600"/>
            <a:ext cx="859442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158" y="609600"/>
            <a:ext cx="859442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5367338"/>
            <a:ext cx="8594428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95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8" y="2160590"/>
            <a:ext cx="859442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3257" y="6041363"/>
            <a:ext cx="911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7082651-95BF-469B-BAE6-761B5D71EAE9}" type="datetime1">
              <a:rPr lang="hr-HR" noProof="0" smtClean="0"/>
              <a:t>7.4.2024.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158" y="6041363"/>
            <a:ext cx="6295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hr-HR" noProof="0"/>
              <a:t>Dodajte podnožje</a:t>
            </a:r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426" y="6041363"/>
            <a:ext cx="68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AAEAE4A8-A6E5-453E-B946-FB774B73F48C}" type="slidenum">
              <a:rPr lang="hr-HR" noProof="0" smtClean="0"/>
              <a:pPr/>
              <a:t>‹#›</a:t>
            </a:fld>
            <a:endParaRPr lang="hr-HR" noProof="0" dirty="0"/>
          </a:p>
        </p:txBody>
      </p:sp>
      <p:pic>
        <p:nvPicPr>
          <p:cNvPr id="9" name="Slika 8" descr="Slika na kojoj se prikazuje crno-bijelo, zgrada, vanjski, Kotač bicikla">
            <a:extLst>
              <a:ext uri="{FF2B5EF4-FFF2-40B4-BE49-F238E27FC236}">
                <a16:creationId xmlns:a16="http://schemas.microsoft.com/office/drawing/2014/main" id="{BDC68F0F-2482-E681-32C0-915A8B92D58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23" y="598438"/>
            <a:ext cx="3187004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8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063" rtl="0" eaLnBrk="1" latinLnBrk="0" hangingPunct="1">
        <a:spcBef>
          <a:spcPct val="0"/>
        </a:spcBef>
        <a:buNone/>
        <a:defRPr sz="3599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odijevanje, obuća, osoba, crno-bijelo&#10;&#10;Opis je automatski generira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0338" r="-1" b="3033"/>
          <a:stretch/>
        </p:blipFill>
        <p:spPr>
          <a:xfrm>
            <a:off x="-3156" y="8477"/>
            <a:ext cx="12188805" cy="6857990"/>
          </a:xfrm>
          <a:prstGeom prst="rect">
            <a:avLst/>
          </a:prstGeom>
        </p:spPr>
      </p:pic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37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89" name="Parallelogram 88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3581" y="0"/>
            <a:ext cx="7313295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68571" y="0"/>
            <a:ext cx="1218883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3333" y="3681413"/>
            <a:ext cx="4762317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9084" y="-8467"/>
            <a:ext cx="3006566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97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0941" y="-8467"/>
            <a:ext cx="2587884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0006" y="3048000"/>
            <a:ext cx="3258819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4702974" y="1678665"/>
            <a:ext cx="4568613" cy="2369131"/>
          </a:xfrm>
        </p:spPr>
        <p:txBody>
          <a:bodyPr rtlCol="0">
            <a:normAutofit/>
          </a:bodyPr>
          <a:lstStyle/>
          <a:p>
            <a:pPr rtl="0"/>
            <a:r>
              <a:rPr lang="hr-HR" dirty="0"/>
              <a:t>ZAGREBAČKI FOTO(P)LOV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type="subTitle" idx="1"/>
          </p:nvPr>
        </p:nvSpPr>
        <p:spPr>
          <a:xfrm>
            <a:off x="3942288" y="4110759"/>
            <a:ext cx="6246560" cy="630377"/>
          </a:xfrm>
        </p:spPr>
        <p:txBody>
          <a:bodyPr rtlCol="0">
            <a:normAutofit/>
          </a:bodyPr>
          <a:lstStyle/>
          <a:p>
            <a:pPr rtl="0"/>
            <a:r>
              <a:rPr lang="hr-HR" dirty="0">
                <a:solidFill>
                  <a:schemeClr val="bg1"/>
                </a:solidFill>
              </a:rPr>
              <a:t>Projekt u sklopu izvannastavne aktivnosti XVIII. gimnazije</a:t>
            </a:r>
          </a:p>
          <a:p>
            <a:pPr rtl="0"/>
            <a:endParaRPr lang="hr-HR" dirty="0">
              <a:solidFill>
                <a:schemeClr val="bg1"/>
              </a:solidFill>
            </a:endParaRPr>
          </a:p>
          <a:p>
            <a:pPr algn="l" rtl="0"/>
            <a:endParaRPr lang="hr-HR" dirty="0">
              <a:solidFill>
                <a:schemeClr val="bg1"/>
              </a:solidFill>
            </a:endParaRPr>
          </a:p>
          <a:p>
            <a:pPr algn="l" rtl="0"/>
            <a:endParaRPr lang="hr-HR" dirty="0">
              <a:solidFill>
                <a:schemeClr val="bg1"/>
              </a:solidFill>
            </a:endParaRPr>
          </a:p>
          <a:p>
            <a:pPr rtl="0"/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01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2069" y="-8467"/>
            <a:ext cx="2853582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03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891" y="-8467"/>
            <a:ext cx="1289758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05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6150" y="-8467"/>
            <a:ext cx="124949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68965" y="3589867"/>
            <a:ext cx="1816685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0EEF522-32B9-6AD6-BAEB-C59AA43F108C}"/>
              </a:ext>
            </a:extLst>
          </p:cNvPr>
          <p:cNvSpPr txBox="1"/>
          <p:nvPr/>
        </p:nvSpPr>
        <p:spPr>
          <a:xfrm>
            <a:off x="3985382" y="4832682"/>
            <a:ext cx="5999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chemeClr val="bg2">
                    <a:lumMod val="75000"/>
                  </a:schemeClr>
                </a:solidFill>
              </a:rPr>
              <a:t>- županijsko stručno vijeće -</a:t>
            </a:r>
          </a:p>
          <a:p>
            <a:pPr algn="ctr"/>
            <a:r>
              <a:rPr lang="hr-HR" sz="2400" dirty="0">
                <a:solidFill>
                  <a:schemeClr val="bg2">
                    <a:lumMod val="75000"/>
                  </a:schemeClr>
                </a:solidFill>
              </a:rPr>
              <a:t>8. travnja 2024</a:t>
            </a:r>
            <a:r>
              <a:rPr lang="hr-HR" sz="14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6" name="Rezervirano mjesto za sadržaj 2">
            <a:extLst>
              <a:ext uri="{FF2B5EF4-FFF2-40B4-BE49-F238E27FC236}">
                <a16:creationId xmlns:a16="http://schemas.microsoft.com/office/drawing/2014/main" id="{13D4125E-2D74-122E-5FD4-CC58D95E32F4}"/>
              </a:ext>
            </a:extLst>
          </p:cNvPr>
          <p:cNvSpPr txBox="1">
            <a:spLocks/>
          </p:cNvSpPr>
          <p:nvPr/>
        </p:nvSpPr>
        <p:spPr>
          <a:xfrm>
            <a:off x="4391799" y="6182881"/>
            <a:ext cx="5427121" cy="375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799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indent="0" algn="ctr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26" indent="0" algn="ctr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89" indent="0" algn="ctr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51" indent="0" algn="ctr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314" indent="0" algn="ctr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77" indent="0" algn="ctr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440" indent="0" algn="ctr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503" indent="0" algn="ctr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solidFill>
                  <a:schemeClr val="bg1"/>
                </a:solidFill>
              </a:rPr>
              <a:t>Vedran Peruničić, stručni suradnik knjižničar</a:t>
            </a:r>
          </a:p>
          <a:p>
            <a:endParaRPr lang="hr-HR" dirty="0">
              <a:solidFill>
                <a:schemeClr val="bg1"/>
              </a:solidFill>
            </a:endParaRPr>
          </a:p>
          <a:p>
            <a:pPr algn="l"/>
            <a:endParaRPr lang="hr-HR" dirty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C69371-0D4E-C687-ACF2-3A837F51C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vanjski, nebo, vlak, zgrada&#10;&#10;Opis je automatski generiran">
            <a:extLst>
              <a:ext uri="{FF2B5EF4-FFF2-40B4-BE49-F238E27FC236}">
                <a16:creationId xmlns:a16="http://schemas.microsoft.com/office/drawing/2014/main" id="{07545071-E8E1-E90B-99A7-12190BD865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7" r="-1" b="26700"/>
          <a:stretch/>
        </p:blipFill>
        <p:spPr>
          <a:xfrm>
            <a:off x="4268742" y="-1"/>
            <a:ext cx="7920083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8703419-649C-EF2F-98B0-1B9FF9B5E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56" y="609600"/>
            <a:ext cx="3850120" cy="1320800"/>
          </a:xfrm>
        </p:spPr>
        <p:txBody>
          <a:bodyPr>
            <a:normAutofit/>
          </a:bodyPr>
          <a:lstStyle/>
          <a:p>
            <a:r>
              <a:rPr lang="hr-HR" dirty="0"/>
              <a:t>O PROJEKTU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11DCB6F-A302-18DF-6E16-70FA4567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93" y="1944070"/>
            <a:ext cx="5350481" cy="1988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3200" dirty="0"/>
              <a:t>„ZAGREBAČKI FOTO(P)LOV”</a:t>
            </a:r>
          </a:p>
        </p:txBody>
      </p:sp>
      <p:cxnSp>
        <p:nvCxnSpPr>
          <p:cNvPr id="32" name="Straight Connector 11">
            <a:extLst>
              <a:ext uri="{FF2B5EF4-FFF2-40B4-BE49-F238E27FC236}">
                <a16:creationId xmlns:a16="http://schemas.microsoft.com/office/drawing/2014/main" id="{8EF27417-BA30-5F71-2D19-4403810E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68571" y="0"/>
            <a:ext cx="1218883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3">
            <a:extLst>
              <a:ext uri="{FF2B5EF4-FFF2-40B4-BE49-F238E27FC236}">
                <a16:creationId xmlns:a16="http://schemas.microsoft.com/office/drawing/2014/main" id="{C41E32B5-9C3B-6859-37DC-9B57A4E49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3333" y="3681413"/>
            <a:ext cx="4762317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23">
            <a:extLst>
              <a:ext uri="{FF2B5EF4-FFF2-40B4-BE49-F238E27FC236}">
                <a16:creationId xmlns:a16="http://schemas.microsoft.com/office/drawing/2014/main" id="{D690A1D6-6021-E24C-CD06-DB4444484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9084" y="-8467"/>
            <a:ext cx="3006566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A19247EF-F6E9-A264-EF63-1C7490F4D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0941" y="-8467"/>
            <a:ext cx="2587884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6" name="Isosceles Triangle 24">
            <a:extLst>
              <a:ext uri="{FF2B5EF4-FFF2-40B4-BE49-F238E27FC236}">
                <a16:creationId xmlns:a16="http://schemas.microsoft.com/office/drawing/2014/main" id="{5A093EBC-36DC-0296-B4E4-42E23F562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0006" y="3048000"/>
            <a:ext cx="3258819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7" name="Rectangle 27">
            <a:extLst>
              <a:ext uri="{FF2B5EF4-FFF2-40B4-BE49-F238E27FC236}">
                <a16:creationId xmlns:a16="http://schemas.microsoft.com/office/drawing/2014/main" id="{82CABB8E-4A71-8A95-F6F0-EB9A5954C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2069" y="-8467"/>
            <a:ext cx="2853582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EAB8F7FD-803F-7709-6687-2CAFF8785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891" y="-8467"/>
            <a:ext cx="1289758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E21CF162-4AE5-5DCD-FA46-76E0E5350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6150" y="-8467"/>
            <a:ext cx="124949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40" name="Isosceles Triangle 29">
            <a:extLst>
              <a:ext uri="{FF2B5EF4-FFF2-40B4-BE49-F238E27FC236}">
                <a16:creationId xmlns:a16="http://schemas.microsoft.com/office/drawing/2014/main" id="{23475EA7-FE2C-819F-B4DB-7B33BC9BA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68965" y="3589867"/>
            <a:ext cx="1816685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329CEE5-1A99-3CD6-1E11-F5226E483631}"/>
              </a:ext>
            </a:extLst>
          </p:cNvPr>
          <p:cNvSpPr txBox="1"/>
          <p:nvPr/>
        </p:nvSpPr>
        <p:spPr>
          <a:xfrm>
            <a:off x="4268742" y="6172200"/>
            <a:ext cx="7920083" cy="6858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hr-HR" sz="1300">
                <a:solidFill>
                  <a:srgbClr val="FFFFFF"/>
                </a:solidFill>
              </a:rPr>
              <a:t>Ema </a:t>
            </a:r>
            <a:r>
              <a:rPr lang="hr-HR" sz="1300" err="1">
                <a:solidFill>
                  <a:srgbClr val="FFFFFF"/>
                </a:solidFill>
              </a:rPr>
              <a:t>Radošić</a:t>
            </a:r>
            <a:r>
              <a:rPr lang="hr-HR" sz="1300">
                <a:solidFill>
                  <a:srgbClr val="FFFFFF"/>
                </a:solidFill>
              </a:rPr>
              <a:t> „Vlak koji ne dolazi na vrijeme”</a:t>
            </a:r>
          </a:p>
        </p:txBody>
      </p:sp>
    </p:spTree>
    <p:extLst>
      <p:ext uri="{BB962C8B-B14F-4D97-AF65-F5344CB8AC3E}">
        <p14:creationId xmlns:p14="http://schemas.microsoft.com/office/powerpoint/2010/main" val="147718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1461B322-1BA5-CAAC-9745-1233AD61A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360" y="2767526"/>
            <a:ext cx="8596105" cy="132294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1517AA1-4E74-1B36-2E56-A3025C6A8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59" y="609600"/>
            <a:ext cx="4049102" cy="731168"/>
          </a:xfrm>
        </p:spPr>
        <p:txBody>
          <a:bodyPr/>
          <a:lstStyle/>
          <a:p>
            <a:r>
              <a:rPr lang="hr-HR" dirty="0"/>
              <a:t>Voditelj projekta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599ECD3-6AB4-1A9F-9C83-A9A84DEE6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68" y="1884634"/>
            <a:ext cx="5328592" cy="648072"/>
          </a:xfrm>
        </p:spPr>
        <p:txBody>
          <a:bodyPr/>
          <a:lstStyle/>
          <a:p>
            <a:r>
              <a:rPr lang="hr-HR" dirty="0"/>
              <a:t>Vedran Peruničić, stručni suradnik knjižničar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55E8AA9C-F5A2-57A5-4EEB-CA424358E376}"/>
              </a:ext>
            </a:extLst>
          </p:cNvPr>
          <p:cNvSpPr txBox="1">
            <a:spLocks/>
          </p:cNvSpPr>
          <p:nvPr/>
        </p:nvSpPr>
        <p:spPr>
          <a:xfrm>
            <a:off x="117748" y="3075168"/>
            <a:ext cx="8596104" cy="859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32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Podaci o nastavnicima uključenima u projekt </a:t>
            </a:r>
            <a:endParaRPr lang="hr-HR" sz="4800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E0AE8F4-7037-4E84-2D56-C8219996ABA3}"/>
              </a:ext>
            </a:extLst>
          </p:cNvPr>
          <p:cNvSpPr txBox="1"/>
          <p:nvPr/>
        </p:nvSpPr>
        <p:spPr>
          <a:xfrm>
            <a:off x="1197868" y="4190434"/>
            <a:ext cx="6818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Jelena Glavaš, prof.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Maja Pranić, voditeljica Knjižnice M. J. Zagorke</a:t>
            </a:r>
          </a:p>
          <a:p>
            <a:endParaRPr lang="hr-HR" dirty="0"/>
          </a:p>
        </p:txBody>
      </p:sp>
      <p:pic>
        <p:nvPicPr>
          <p:cNvPr id="9" name="Slika 8" descr="Slika na kojoj se prikazuje odijevanje, obuća, vanjski, zgrada&#10;&#10;Opis je automatski generiran">
            <a:extLst>
              <a:ext uri="{FF2B5EF4-FFF2-40B4-BE49-F238E27FC236}">
                <a16:creationId xmlns:a16="http://schemas.microsoft.com/office/drawing/2014/main" id="{47851851-89F0-A7DF-FBA4-270D0DFA4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84" y="773926"/>
            <a:ext cx="3406137" cy="4541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ECB12F85-69C2-CFF7-8327-481C27372EAB}"/>
              </a:ext>
            </a:extLst>
          </p:cNvPr>
          <p:cNvSpPr txBox="1"/>
          <p:nvPr/>
        </p:nvSpPr>
        <p:spPr>
          <a:xfrm>
            <a:off x="7593026" y="555823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„Hendrix i ulična sviračica”, Eleni </a:t>
            </a:r>
            <a:r>
              <a:rPr lang="hr-HR" dirty="0" err="1"/>
              <a:t>Heinich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991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0CD37-7590-A7C2-D401-FF2D54911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245F37-370A-CBD4-BC2F-7CFBDF682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58" y="609600"/>
            <a:ext cx="11105886" cy="1320800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tx1"/>
                </a:solidFill>
              </a:rPr>
              <a:t>SAŽETAK PROJEKTA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EF2234F-F909-9AA3-62B0-F0CDD94CE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390" y="1664804"/>
            <a:ext cx="7276783" cy="3528392"/>
          </a:xfrm>
        </p:spPr>
        <p:txBody>
          <a:bodyPr>
            <a:normAutofit/>
          </a:bodyPr>
          <a:lstStyle/>
          <a:p>
            <a:endParaRPr lang="hr-HR" sz="2000" dirty="0"/>
          </a:p>
          <a:p>
            <a:endParaRPr lang="hr-HR" sz="2000" dirty="0"/>
          </a:p>
          <a:p>
            <a:endParaRPr lang="hr-HR" sz="20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C4E0F429-4F07-C81D-5EBB-16D409D2ADF4}"/>
              </a:ext>
            </a:extLst>
          </p:cNvPr>
          <p:cNvSpPr txBox="1"/>
          <p:nvPr/>
        </p:nvSpPr>
        <p:spPr>
          <a:xfrm>
            <a:off x="7478772" y="587906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„Djevojka od cvijeća”, Josipa Pavlović</a:t>
            </a:r>
          </a:p>
        </p:txBody>
      </p:sp>
      <p:pic>
        <p:nvPicPr>
          <p:cNvPr id="8" name="Slika 7" descr="Slika na kojoj se prikazuje vanjski, drvo, biljka, trava&#10;&#10;Opis je automatski generiran">
            <a:extLst>
              <a:ext uri="{FF2B5EF4-FFF2-40B4-BE49-F238E27FC236}">
                <a16:creationId xmlns:a16="http://schemas.microsoft.com/office/drawing/2014/main" id="{AE6A86BC-C345-6000-9E7E-E32974558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72" y="2204864"/>
            <a:ext cx="4500887" cy="3375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4" name="TekstniOkvir 5">
            <a:extLst>
              <a:ext uri="{FF2B5EF4-FFF2-40B4-BE49-F238E27FC236}">
                <a16:creationId xmlns:a16="http://schemas.microsoft.com/office/drawing/2014/main" id="{8E9FEFBB-30C0-F1FC-BA77-8CBDED1C7173}"/>
              </a:ext>
            </a:extLst>
          </p:cNvPr>
          <p:cNvGraphicFramePr/>
          <p:nvPr/>
        </p:nvGraphicFramePr>
        <p:xfrm>
          <a:off x="209166" y="1730753"/>
          <a:ext cx="7239687" cy="5044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797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D2B6C-7901-CEE1-D417-51E5D77F0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B69291-A24E-3A61-9DC0-2F30BD631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58" y="620688"/>
            <a:ext cx="11105886" cy="1320800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tx1"/>
                </a:solidFill>
              </a:rPr>
              <a:t>DETALJAN OPIS PROJEKTA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7F020B1-FCAC-9BC9-7D5D-41F2A9BD3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390" y="1664804"/>
            <a:ext cx="7276783" cy="3528392"/>
          </a:xfrm>
        </p:spPr>
        <p:txBody>
          <a:bodyPr>
            <a:normAutofit/>
          </a:bodyPr>
          <a:lstStyle/>
          <a:p>
            <a:endParaRPr lang="hr-HR" sz="2000" dirty="0"/>
          </a:p>
          <a:p>
            <a:endParaRPr lang="hr-HR" sz="2000" dirty="0"/>
          </a:p>
          <a:p>
            <a:endParaRPr lang="hr-HR" sz="20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45546B1E-81CD-6639-B7D0-13538EA240CC}"/>
              </a:ext>
            </a:extLst>
          </p:cNvPr>
          <p:cNvSpPr txBox="1"/>
          <p:nvPr/>
        </p:nvSpPr>
        <p:spPr>
          <a:xfrm>
            <a:off x="7478772" y="587906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„Dolac u rane sate”, Ines Kardum </a:t>
            </a:r>
          </a:p>
        </p:txBody>
      </p:sp>
      <p:pic>
        <p:nvPicPr>
          <p:cNvPr id="9" name="Slika 8" descr="Slika na kojoj se prikazuje tržnica, Lokalna hrana, Prirodna hrana, vanjski&#10;&#10;Opis je automatski generiran">
            <a:extLst>
              <a:ext uri="{FF2B5EF4-FFF2-40B4-BE49-F238E27FC236}">
                <a16:creationId xmlns:a16="http://schemas.microsoft.com/office/drawing/2014/main" id="{DC3A87FA-5C7F-C707-7B57-77A0925788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471" y="1586730"/>
            <a:ext cx="4966162" cy="3724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TekstniOkvir 5">
            <a:extLst>
              <a:ext uri="{FF2B5EF4-FFF2-40B4-BE49-F238E27FC236}">
                <a16:creationId xmlns:a16="http://schemas.microsoft.com/office/drawing/2014/main" id="{9CF64536-7CC7-590D-4C45-873660B50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2253578"/>
              </p:ext>
            </p:extLst>
          </p:nvPr>
        </p:nvGraphicFramePr>
        <p:xfrm>
          <a:off x="101541" y="1719480"/>
          <a:ext cx="6665305" cy="4344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689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11A2A-2E54-8174-F1B8-38135557D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EAC150-79A2-4784-E89D-52745A4E1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58" y="609600"/>
            <a:ext cx="11105886" cy="1320800"/>
          </a:xfrm>
        </p:spPr>
        <p:txBody>
          <a:bodyPr>
            <a:normAutofit/>
          </a:bodyPr>
          <a:lstStyle/>
          <a:p>
            <a:r>
              <a:rPr lang="hr-HR" b="1">
                <a:solidFill>
                  <a:schemeClr val="tx1"/>
                </a:solidFill>
              </a:rPr>
              <a:t>AKTIVNOSTI I METODE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E0C1F90-C193-65DA-5A95-CAA75C904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390" y="1412776"/>
            <a:ext cx="6733133" cy="4896544"/>
          </a:xfrm>
        </p:spPr>
        <p:txBody>
          <a:bodyPr>
            <a:normAutofit/>
          </a:bodyPr>
          <a:lstStyle/>
          <a:p>
            <a:endParaRPr lang="hr-HR" sz="2000"/>
          </a:p>
          <a:p>
            <a:endParaRPr lang="hr-HR" sz="2000"/>
          </a:p>
          <a:p>
            <a:endParaRPr lang="hr-HR" sz="20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CABB6188-6094-A43E-9932-A598F3701ADA}"/>
              </a:ext>
            </a:extLst>
          </p:cNvPr>
          <p:cNvSpPr txBox="1"/>
          <p:nvPr/>
        </p:nvSpPr>
        <p:spPr>
          <a:xfrm>
            <a:off x="7385853" y="552832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„Polako, </a:t>
            </a:r>
            <a:r>
              <a:rPr lang="hr-HR" dirty="0" err="1"/>
              <a:t>zetovac</a:t>
            </a:r>
            <a:r>
              <a:rPr lang="hr-HR" dirty="0"/>
              <a:t>!”, Marija Oroz</a:t>
            </a:r>
          </a:p>
        </p:txBody>
      </p:sp>
      <p:pic>
        <p:nvPicPr>
          <p:cNvPr id="7" name="Slika 6" descr="Slika na kojoj se prikazuje ogledalo, staklo, autobus, vozilo&#10;&#10;Opis je automatski generiran">
            <a:extLst>
              <a:ext uri="{FF2B5EF4-FFF2-40B4-BE49-F238E27FC236}">
                <a16:creationId xmlns:a16="http://schemas.microsoft.com/office/drawing/2014/main" id="{9905F7FD-336D-58A3-D356-9E99FAE67F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365" y="1124744"/>
            <a:ext cx="5184212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TekstniOkvir 5">
            <a:extLst>
              <a:ext uri="{FF2B5EF4-FFF2-40B4-BE49-F238E27FC236}">
                <a16:creationId xmlns:a16="http://schemas.microsoft.com/office/drawing/2014/main" id="{FB71F0BB-5E4E-8A4A-3345-B5310BAB2E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2609070"/>
              </p:ext>
            </p:extLst>
          </p:nvPr>
        </p:nvGraphicFramePr>
        <p:xfrm>
          <a:off x="209167" y="1730752"/>
          <a:ext cx="6389302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95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4EDD-5FE9-B9A1-F33F-3EC446EE2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98EFE2-8E8F-8DFC-F96A-33096E9F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58" y="609600"/>
            <a:ext cx="11105886" cy="1320800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tx1"/>
                </a:solidFill>
              </a:rPr>
              <a:t>OČEKIVANI REZULTATI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02BA642-94A5-4BAD-6907-97321678A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390" y="1412776"/>
            <a:ext cx="6733133" cy="4896544"/>
          </a:xfrm>
        </p:spPr>
        <p:txBody>
          <a:bodyPr>
            <a:normAutofit/>
          </a:bodyPr>
          <a:lstStyle/>
          <a:p>
            <a:endParaRPr lang="hr-HR" sz="2000" dirty="0"/>
          </a:p>
          <a:p>
            <a:endParaRPr lang="hr-HR" sz="2000" dirty="0"/>
          </a:p>
          <a:p>
            <a:endParaRPr lang="hr-HR" sz="20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73A8E317-765D-50B0-3C3C-B5FD6E2623F2}"/>
              </a:ext>
            </a:extLst>
          </p:cNvPr>
          <p:cNvSpPr txBox="1"/>
          <p:nvPr/>
        </p:nvSpPr>
        <p:spPr>
          <a:xfrm>
            <a:off x="7262746" y="531254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„Topla zimska ljubav”, Ines Kardum</a:t>
            </a:r>
          </a:p>
        </p:txBody>
      </p:sp>
      <p:pic>
        <p:nvPicPr>
          <p:cNvPr id="8" name="Slika 7" descr="Slika na kojoj se prikazuje crtić, noć, svjetlo&#10;&#10;Opis je automatski generiran">
            <a:extLst>
              <a:ext uri="{FF2B5EF4-FFF2-40B4-BE49-F238E27FC236}">
                <a16:creationId xmlns:a16="http://schemas.microsoft.com/office/drawing/2014/main" id="{F696F34D-665A-B600-0AFF-1881C56D81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004" y="1268760"/>
            <a:ext cx="5051699" cy="37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0" name="TekstniOkvir 5">
            <a:extLst>
              <a:ext uri="{FF2B5EF4-FFF2-40B4-BE49-F238E27FC236}">
                <a16:creationId xmlns:a16="http://schemas.microsoft.com/office/drawing/2014/main" id="{1A7D3AA8-7938-9EA7-AA63-DFD6AE0A1D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2323443"/>
              </p:ext>
            </p:extLst>
          </p:nvPr>
        </p:nvGraphicFramePr>
        <p:xfrm>
          <a:off x="209167" y="1772816"/>
          <a:ext cx="6893356" cy="4290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7484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11105886" cy="1320800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tx1"/>
                </a:solidFill>
              </a:rPr>
              <a:t>REZULTATI NATJEČAJA</a:t>
            </a:r>
            <a:endParaRPr lang="hr-HR" dirty="0">
              <a:solidFill>
                <a:schemeClr val="tx1"/>
              </a:solidFill>
            </a:endParaRPr>
          </a:p>
        </p:txBody>
      </p:sp>
      <p:graphicFrame>
        <p:nvGraphicFramePr>
          <p:cNvPr id="9" name="Rezervirano mjesto sadržaja 2">
            <a:extLst>
              <a:ext uri="{FF2B5EF4-FFF2-40B4-BE49-F238E27FC236}">
                <a16:creationId xmlns:a16="http://schemas.microsoft.com/office/drawing/2014/main" id="{649B80C9-4FEF-5EB8-6199-83216B7257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126659"/>
              </p:ext>
            </p:extLst>
          </p:nvPr>
        </p:nvGraphicFramePr>
        <p:xfrm>
          <a:off x="689838" y="3429000"/>
          <a:ext cx="5993214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niOkvir 4"/>
          <p:cNvSpPr txBox="1"/>
          <p:nvPr/>
        </p:nvSpPr>
        <p:spPr>
          <a:xfrm>
            <a:off x="7498568" y="619623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„Moj Lisinski”, Magdalena </a:t>
            </a:r>
            <a:r>
              <a:rPr lang="hr-HR" dirty="0" err="1"/>
              <a:t>Ćaran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544" y="260792"/>
            <a:ext cx="4104456" cy="5472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a 6" descr="Dance with solid fill">
            <a:extLst>
              <a:ext uri="{FF2B5EF4-FFF2-40B4-BE49-F238E27FC236}">
                <a16:creationId xmlns:a16="http://schemas.microsoft.com/office/drawing/2014/main" id="{F5668C95-9EE3-ACA3-A6AB-8C90637D91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54252" y="1400201"/>
            <a:ext cx="2028799" cy="20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8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317AC3-BF2B-CC1D-35DA-364B6A305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vanjski, nebo, vlak, zgrada&#10;&#10;Opis je automatski generiran">
            <a:extLst>
              <a:ext uri="{FF2B5EF4-FFF2-40B4-BE49-F238E27FC236}">
                <a16:creationId xmlns:a16="http://schemas.microsoft.com/office/drawing/2014/main" id="{69E0C82E-6C21-3C2F-49D7-54AE7C35DE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7" r="-1" b="26700"/>
          <a:stretch/>
        </p:blipFill>
        <p:spPr>
          <a:xfrm>
            <a:off x="4268742" y="-1"/>
            <a:ext cx="7920083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9263383-3DEA-6FA8-7096-9F6B06233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2" y="3081866"/>
            <a:ext cx="5777296" cy="685800"/>
          </a:xfrm>
        </p:spPr>
        <p:txBody>
          <a:bodyPr>
            <a:normAutofit/>
          </a:bodyPr>
          <a:lstStyle/>
          <a:p>
            <a:r>
              <a:rPr lang="hr-HR" dirty="0"/>
              <a:t>AKTIVNOSTI NA PROJEKTU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C4E74FE-2EC5-CC9E-9B8A-5AEEA8DA6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42" y="3958754"/>
            <a:ext cx="5350481" cy="1988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3200" dirty="0"/>
              <a:t>„ZAGREBAČKI FOTO(P)LOV”</a:t>
            </a:r>
          </a:p>
        </p:txBody>
      </p:sp>
      <p:cxnSp>
        <p:nvCxnSpPr>
          <p:cNvPr id="32" name="Straight Connector 11">
            <a:extLst>
              <a:ext uri="{FF2B5EF4-FFF2-40B4-BE49-F238E27FC236}">
                <a16:creationId xmlns:a16="http://schemas.microsoft.com/office/drawing/2014/main" id="{4ECC1586-9BAB-4732-93BE-4A74FD8D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68571" y="0"/>
            <a:ext cx="1218883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3">
            <a:extLst>
              <a:ext uri="{FF2B5EF4-FFF2-40B4-BE49-F238E27FC236}">
                <a16:creationId xmlns:a16="http://schemas.microsoft.com/office/drawing/2014/main" id="{1C756FDA-5C17-D9BC-C2E3-EF39CC2BC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3333" y="3681413"/>
            <a:ext cx="4762317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23">
            <a:extLst>
              <a:ext uri="{FF2B5EF4-FFF2-40B4-BE49-F238E27FC236}">
                <a16:creationId xmlns:a16="http://schemas.microsoft.com/office/drawing/2014/main" id="{B2C92BFB-0C0E-7107-687E-5D2917E3D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9084" y="-8467"/>
            <a:ext cx="3006566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C487D130-F016-1D84-C9F1-C1519B22B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0941" y="-8467"/>
            <a:ext cx="2587884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6" name="Isosceles Triangle 24">
            <a:extLst>
              <a:ext uri="{FF2B5EF4-FFF2-40B4-BE49-F238E27FC236}">
                <a16:creationId xmlns:a16="http://schemas.microsoft.com/office/drawing/2014/main" id="{46D1163B-73F6-5CF2-5093-FACA1D3C2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0006" y="3048000"/>
            <a:ext cx="3258819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7" name="Rectangle 27">
            <a:extLst>
              <a:ext uri="{FF2B5EF4-FFF2-40B4-BE49-F238E27FC236}">
                <a16:creationId xmlns:a16="http://schemas.microsoft.com/office/drawing/2014/main" id="{8E1BEC55-AC5A-DD6B-EDD2-C1EFF61DA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2069" y="-8467"/>
            <a:ext cx="2853582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9EBD8078-B46E-F6AB-876B-586693EE3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891" y="-8467"/>
            <a:ext cx="1289758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2BEF3E51-8802-747E-E5D9-7EECDA3C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6150" y="-8467"/>
            <a:ext cx="124949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40" name="Isosceles Triangle 29">
            <a:extLst>
              <a:ext uri="{FF2B5EF4-FFF2-40B4-BE49-F238E27FC236}">
                <a16:creationId xmlns:a16="http://schemas.microsoft.com/office/drawing/2014/main" id="{1155AEA0-F796-7CA1-6C9A-21C266873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68965" y="3589867"/>
            <a:ext cx="1816685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E06DA5F-FA76-761E-08E1-4E2392AA6A54}"/>
              </a:ext>
            </a:extLst>
          </p:cNvPr>
          <p:cNvSpPr txBox="1"/>
          <p:nvPr/>
        </p:nvSpPr>
        <p:spPr>
          <a:xfrm>
            <a:off x="4268742" y="6172200"/>
            <a:ext cx="7920083" cy="6858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hr-HR" sz="1300" dirty="0">
                <a:solidFill>
                  <a:srgbClr val="FFFFFF"/>
                </a:solidFill>
              </a:rPr>
              <a:t>Ema </a:t>
            </a:r>
            <a:r>
              <a:rPr lang="hr-HR" sz="1300" dirty="0" err="1">
                <a:solidFill>
                  <a:srgbClr val="FFFFFF"/>
                </a:solidFill>
              </a:rPr>
              <a:t>Radošić</a:t>
            </a:r>
            <a:r>
              <a:rPr lang="hr-HR" sz="1300" dirty="0">
                <a:solidFill>
                  <a:srgbClr val="FFFFFF"/>
                </a:solidFill>
              </a:rPr>
              <a:t> „Vlak koji ne dolazi na vrijeme”</a:t>
            </a:r>
          </a:p>
        </p:txBody>
      </p:sp>
    </p:spTree>
    <p:extLst>
      <p:ext uri="{BB962C8B-B14F-4D97-AF65-F5344CB8AC3E}">
        <p14:creationId xmlns:p14="http://schemas.microsoft.com/office/powerpoint/2010/main" val="122550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46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8" name="Rectangle 48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50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09981" y="0"/>
            <a:ext cx="1218883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52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121" y="3681413"/>
            <a:ext cx="476231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1400" y="-8467"/>
            <a:ext cx="3006566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7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3256" y="-8467"/>
            <a:ext cx="2587884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73" name="Isosceles Triangle 58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2322" y="3048000"/>
            <a:ext cx="3258818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7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4384" y="-8467"/>
            <a:ext cx="2853583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75" name="Isosceles Triangle 62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1280" y="3589867"/>
            <a:ext cx="1816686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76" name="Freeform: Shape 64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017" y="-8467"/>
            <a:ext cx="5992808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79852" y="609600"/>
            <a:ext cx="4511814" cy="2227730"/>
          </a:xfrm>
        </p:spPr>
        <p:txBody>
          <a:bodyPr anchor="ctr"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AKTIVNOSTI </a:t>
            </a:r>
            <a:br>
              <a:rPr lang="hr-HR">
                <a:solidFill>
                  <a:srgbClr val="FFFFFF"/>
                </a:solidFill>
              </a:rPr>
            </a:br>
            <a:r>
              <a:rPr lang="hr-HR">
                <a:solidFill>
                  <a:srgbClr val="FFFFFF"/>
                </a:solidFill>
              </a:rPr>
              <a:t>FOTOSEKCIJE XVIII. GIMNAZIJE</a:t>
            </a:r>
          </a:p>
        </p:txBody>
      </p:sp>
      <p:pic>
        <p:nvPicPr>
          <p:cNvPr id="6" name="Slika 5" descr="Slika na kojoj se prikazuje odijevanje, osoba, komoda s knjigama, Ljudsko lice&#10;&#10;Opis je automatski generiran">
            <a:extLst>
              <a:ext uri="{FF2B5EF4-FFF2-40B4-BE49-F238E27FC236}">
                <a16:creationId xmlns:a16="http://schemas.microsoft.com/office/drawing/2014/main" id="{B556DB44-5845-0684-5A20-30E081A172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" b="989"/>
          <a:stretch/>
        </p:blipFill>
        <p:spPr>
          <a:xfrm>
            <a:off x="356362" y="787686"/>
            <a:ext cx="4441906" cy="5521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328865" y="3294031"/>
            <a:ext cx="5362802" cy="1575129"/>
          </a:xfrm>
        </p:spPr>
        <p:txBody>
          <a:bodyPr anchor="t">
            <a:normAutofit/>
          </a:bodyPr>
          <a:lstStyle/>
          <a:p>
            <a:r>
              <a:rPr lang="hr-HR" sz="2400" dirty="0">
                <a:solidFill>
                  <a:srgbClr val="FFFFFF"/>
                </a:solidFill>
              </a:rPr>
              <a:t>Održavanje nastave – svaki drugi tjedan četvrtak </a:t>
            </a:r>
            <a:r>
              <a:rPr lang="hr-HR" sz="2400" dirty="0" err="1">
                <a:solidFill>
                  <a:srgbClr val="FFFFFF"/>
                </a:solidFill>
              </a:rPr>
              <a:t>predsat</a:t>
            </a:r>
            <a:endParaRPr lang="hr-HR" sz="2400" dirty="0">
              <a:solidFill>
                <a:srgbClr val="FFFFFF"/>
              </a:solidFill>
            </a:endParaRPr>
          </a:p>
          <a:p>
            <a:r>
              <a:rPr lang="hr-HR" sz="2400" dirty="0">
                <a:solidFill>
                  <a:srgbClr val="FFFFFF"/>
                </a:solidFill>
              </a:rPr>
              <a:t>Uvodni teorijski satovi</a:t>
            </a:r>
          </a:p>
          <a:p>
            <a:endParaRPr lang="hr-HR" sz="2400" dirty="0">
              <a:solidFill>
                <a:srgbClr val="FFFFFF"/>
              </a:solidFill>
            </a:endParaRPr>
          </a:p>
          <a:p>
            <a:endParaRPr lang="hr-HR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hr-HR" dirty="0">
              <a:solidFill>
                <a:srgbClr val="FFFFFF"/>
              </a:solidFill>
            </a:endParaRPr>
          </a:p>
          <a:p>
            <a:endParaRPr lang="hr-H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6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1">
            <a:extLst>
              <a:ext uri="{FF2B5EF4-FFF2-40B4-BE49-F238E27FC236}">
                <a16:creationId xmlns:a16="http://schemas.microsoft.com/office/drawing/2014/main" id="{531A1158-931F-4682-A085-AF74D6204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4412" y="609600"/>
            <a:ext cx="3177174" cy="1922060"/>
          </a:xfrm>
        </p:spPr>
        <p:txBody>
          <a:bodyPr anchor="b">
            <a:normAutofit/>
          </a:bodyPr>
          <a:lstStyle/>
          <a:p>
            <a:r>
              <a:rPr lang="hr-HR" sz="3200"/>
              <a:t>AKTIVNOSTI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4"/>
          <a:stretch/>
        </p:blipFill>
        <p:spPr>
          <a:xfrm>
            <a:off x="3077594" y="10"/>
            <a:ext cx="3029607" cy="2618824"/>
          </a:xfrm>
          <a:custGeom>
            <a:avLst/>
            <a:gdLst/>
            <a:ahLst/>
            <a:cxnLst/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3559"/>
          <a:stretch/>
        </p:blipFill>
        <p:spPr>
          <a:xfrm>
            <a:off x="440828" y="10"/>
            <a:ext cx="3037325" cy="2618824"/>
          </a:xfrm>
          <a:custGeom>
            <a:avLst/>
            <a:gdLst/>
            <a:ahLst/>
            <a:cxnLst/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r="22231" b="1"/>
          <a:stretch/>
        </p:blipFill>
        <p:spPr>
          <a:xfrm>
            <a:off x="20" y="2618834"/>
            <a:ext cx="5716109" cy="4239166"/>
          </a:xfrm>
          <a:custGeom>
            <a:avLst/>
            <a:gdLst/>
            <a:ahLst/>
            <a:cxnLst/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4412" y="2710380"/>
            <a:ext cx="3177174" cy="3330982"/>
          </a:xfrm>
        </p:spPr>
        <p:txBody>
          <a:bodyPr>
            <a:normAutofit/>
          </a:bodyPr>
          <a:lstStyle/>
          <a:p>
            <a:r>
              <a:rPr lang="hr-HR"/>
              <a:t>Posjet muzeju Novog vala</a:t>
            </a:r>
          </a:p>
          <a:p>
            <a:r>
              <a:rPr lang="hr-HR"/>
              <a:t>Foto natječaj</a:t>
            </a:r>
          </a:p>
          <a:p>
            <a:r>
              <a:rPr lang="hr-HR"/>
              <a:t>Terenski rad i kava</a:t>
            </a:r>
          </a:p>
        </p:txBody>
      </p:sp>
      <p:grpSp>
        <p:nvGrpSpPr>
          <p:cNvPr id="31" name="Group 13">
            <a:extLst>
              <a:ext uri="{FF2B5EF4-FFF2-40B4-BE49-F238E27FC236}">
                <a16:creationId xmlns:a16="http://schemas.microsoft.com/office/drawing/2014/main" id="{68CC4534-BAAC-4D5F-9F61-089745A3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88828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9868E2D-9742-407F-951A-CBC2D02BB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15">
              <a:extLst>
                <a:ext uri="{FF2B5EF4-FFF2-40B4-BE49-F238E27FC236}">
                  <a16:creationId xmlns:a16="http://schemas.microsoft.com/office/drawing/2014/main" id="{0260601E-0F58-44EA-8496-D4CCBA9DF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E7685DF3-C544-4461-BCFF-BFC22FD087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BF702000-D597-4B33-97F1-3EA2CA978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940EC63-7135-4958-A6DA-2B7B3F549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0EDEC1C3-D953-4DF1-914A-FE4A7DB612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58EFEF71-11D2-41FA-B797-4781045CE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08B9320D-2631-415E-9956-83E6C6F1D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164EAB87-65E0-4E1F-B08C-D636A9585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6" name="Isosceles Triangle 23">
              <a:extLst>
                <a:ext uri="{FF2B5EF4-FFF2-40B4-BE49-F238E27FC236}">
                  <a16:creationId xmlns:a16="http://schemas.microsoft.com/office/drawing/2014/main" id="{A3C46668-C714-4110-8DCB-DB0056366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223853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3">
            <a:extLst>
              <a:ext uri="{FF2B5EF4-FFF2-40B4-BE49-F238E27FC236}">
                <a16:creationId xmlns:a16="http://schemas.microsoft.com/office/drawing/2014/main" id="{F9CBB306-8362-4E9F-8E8F-724CB89A5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155" y="609600"/>
            <a:ext cx="5216179" cy="1320800"/>
          </a:xfrm>
        </p:spPr>
        <p:txBody>
          <a:bodyPr rtlCol="0">
            <a:normAutofit/>
          </a:bodyPr>
          <a:lstStyle/>
          <a:p>
            <a:pPr rtl="0">
              <a:lnSpc>
                <a:spcPct val="90000"/>
              </a:lnSpc>
            </a:pPr>
            <a:r>
              <a:rPr lang="hr-HR" sz="2800"/>
              <a:t>FOTOPROJEKT „GODINA ČITANJA KROZ OBJEKTIV KNJIŽNIČARA”</a:t>
            </a:r>
          </a:p>
        </p:txBody>
      </p:sp>
      <p:sp>
        <p:nvSpPr>
          <p:cNvPr id="33" name="Isosceles Triangle 8">
            <a:extLst>
              <a:ext uri="{FF2B5EF4-FFF2-40B4-BE49-F238E27FC236}">
                <a16:creationId xmlns:a16="http://schemas.microsoft.com/office/drawing/2014/main" id="{F19F8C88-9B7E-4596-8D09-DF90F41CA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530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683085" y="2160589"/>
            <a:ext cx="5210249" cy="3880773"/>
          </a:xfrm>
        </p:spPr>
        <p:txBody>
          <a:bodyPr rtlCol="0">
            <a:normAutofit/>
          </a:bodyPr>
          <a:lstStyle/>
          <a:p>
            <a:endParaRPr lang="hr-HR"/>
          </a:p>
          <a:p>
            <a:r>
              <a:rPr lang="hr-HR"/>
              <a:t>Vlada Republike Hrvatske je na sjednici održanoj 30. prosinca 2020. podržala prijedlog Ministarstva kulture i medija da se 2021. godina proglasi Godinom čitanja</a:t>
            </a:r>
            <a:r>
              <a:rPr lang="hr-HR" b="1"/>
              <a:t>.</a:t>
            </a:r>
          </a:p>
          <a:p>
            <a:r>
              <a:rPr lang="hr-HR"/>
              <a:t>Fotografski projekt nastao kao suradanja ZKD-a i XVIII. gimnazije.</a:t>
            </a:r>
          </a:p>
          <a:p>
            <a:r>
              <a:rPr lang="hr-HR"/>
              <a:t>Fotografirano 7 knjižnica, dokumentirano razdoblje </a:t>
            </a:r>
            <a:r>
              <a:rPr lang="hr-HR" err="1"/>
              <a:t>pandemije</a:t>
            </a:r>
            <a:r>
              <a:rPr lang="hr-HR"/>
              <a:t>.</a:t>
            </a:r>
          </a:p>
          <a:p>
            <a:r>
              <a:rPr lang="hr-HR"/>
              <a:t>Virtualna i fizičke izložbe u više narodnih knjižnica I Tehničkom muzeju Nikole Tesle.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7" r="-2" b="26647"/>
          <a:stretch/>
        </p:blipFill>
        <p:spPr>
          <a:xfrm>
            <a:off x="5882346" y="10"/>
            <a:ext cx="6303305" cy="2285990"/>
          </a:xfrm>
          <a:custGeom>
            <a:avLst/>
            <a:gdLst/>
            <a:ahLst/>
            <a:cxnLst/>
            <a:rect l="l" t="t" r="r" b="b"/>
            <a:pathLst>
              <a:path w="6304947" h="2286000">
                <a:moveTo>
                  <a:pt x="0" y="0"/>
                </a:moveTo>
                <a:lnTo>
                  <a:pt x="6304947" y="0"/>
                </a:lnTo>
                <a:lnTo>
                  <a:pt x="6304947" y="2286000"/>
                </a:lnTo>
                <a:lnTo>
                  <a:pt x="720670" y="2286000"/>
                </a:lnTo>
                <a:close/>
              </a:path>
            </a:pathLst>
          </a:custGeom>
        </p:spPr>
      </p:pic>
      <p:sp>
        <p:nvSpPr>
          <p:cNvPr id="34" name="Isosceles Triangle 17">
            <a:extLst>
              <a:ext uri="{FF2B5EF4-FFF2-40B4-BE49-F238E27FC236}">
                <a16:creationId xmlns:a16="http://schemas.microsoft.com/office/drawing/2014/main" id="{CDFCE3EB-D8EE-4ECA-9D06-6979FD35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616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4" r="-1" b="35685"/>
          <a:stretch/>
        </p:blipFill>
        <p:spPr>
          <a:xfrm>
            <a:off x="6602828" y="2286000"/>
            <a:ext cx="5582820" cy="2286000"/>
          </a:xfrm>
          <a:custGeom>
            <a:avLst/>
            <a:gdLst/>
            <a:ahLst/>
            <a:cxnLst/>
            <a:rect l="l" t="t" r="r" b="b"/>
            <a:pathLst>
              <a:path w="5584275" h="2286000">
                <a:moveTo>
                  <a:pt x="0" y="0"/>
                </a:moveTo>
                <a:lnTo>
                  <a:pt x="5584275" y="0"/>
                </a:lnTo>
                <a:lnTo>
                  <a:pt x="5584275" y="2286000"/>
                </a:lnTo>
                <a:lnTo>
                  <a:pt x="626046" y="2286000"/>
                </a:lnTo>
                <a:lnTo>
                  <a:pt x="692258" y="2195876"/>
                </a:lnTo>
                <a:close/>
              </a:path>
            </a:pathLst>
          </a:cu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0" r="1" b="24331"/>
          <a:stretch/>
        </p:blipFill>
        <p:spPr>
          <a:xfrm>
            <a:off x="5549666" y="4572000"/>
            <a:ext cx="6639159" cy="2286000"/>
          </a:xfrm>
          <a:custGeom>
            <a:avLst/>
            <a:gdLst/>
            <a:ahLst/>
            <a:cxnLst/>
            <a:rect l="l" t="t" r="r" b="b"/>
            <a:pathLst>
              <a:path w="6640888" h="2286000">
                <a:moveTo>
                  <a:pt x="1679482" y="0"/>
                </a:moveTo>
                <a:lnTo>
                  <a:pt x="6640888" y="0"/>
                </a:lnTo>
                <a:lnTo>
                  <a:pt x="6640888" y="2286000"/>
                </a:lnTo>
                <a:lnTo>
                  <a:pt x="0" y="2286000"/>
                </a:lnTo>
                <a:close/>
              </a:path>
            </a:pathLst>
          </a:custGeom>
        </p:spPr>
      </p:pic>
      <p:sp>
        <p:nvSpPr>
          <p:cNvPr id="35" name="Freeform: Shape 19">
            <a:extLst>
              <a:ext uri="{FF2B5EF4-FFF2-40B4-BE49-F238E27FC236}">
                <a16:creationId xmlns:a16="http://schemas.microsoft.com/office/drawing/2014/main" id="{F80DA0B5-A290-4512-A78A-252BC4829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6126" y="0"/>
            <a:ext cx="1886102" cy="6858000"/>
          </a:xfrm>
          <a:custGeom>
            <a:avLst/>
            <a:gdLst>
              <a:gd name="connsiteX0" fmla="*/ 332766 w 1886594"/>
              <a:gd name="connsiteY0" fmla="*/ 0 h 6858000"/>
              <a:gd name="connsiteX1" fmla="*/ 473666 w 1886594"/>
              <a:gd name="connsiteY1" fmla="*/ 0 h 6858000"/>
              <a:gd name="connsiteX2" fmla="*/ 1886594 w 1886594"/>
              <a:gd name="connsiteY2" fmla="*/ 4481876 h 6858000"/>
              <a:gd name="connsiteX3" fmla="*/ 140900 w 1886594"/>
              <a:gd name="connsiteY3" fmla="*/ 6858000 h 6858000"/>
              <a:gd name="connsiteX4" fmla="*/ 0 w 1886594"/>
              <a:gd name="connsiteY4" fmla="*/ 6858000 h 6858000"/>
              <a:gd name="connsiteX5" fmla="*/ 1745694 w 1886594"/>
              <a:gd name="connsiteY5" fmla="*/ 44818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6594" h="6858000">
                <a:moveTo>
                  <a:pt x="332766" y="0"/>
                </a:moveTo>
                <a:lnTo>
                  <a:pt x="473666" y="0"/>
                </a:lnTo>
                <a:lnTo>
                  <a:pt x="1886594" y="4481876"/>
                </a:lnTo>
                <a:lnTo>
                  <a:pt x="140900" y="6858000"/>
                </a:lnTo>
                <a:lnTo>
                  <a:pt x="0" y="6858000"/>
                </a:lnTo>
                <a:lnTo>
                  <a:pt x="1745694" y="448187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2C020F0B-C1D1-4E35-8674-2F6D2EB48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6150" y="-8467"/>
            <a:ext cx="124949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7" name="Isosceles Triangle 23">
            <a:extLst>
              <a:ext uri="{FF2B5EF4-FFF2-40B4-BE49-F238E27FC236}">
                <a16:creationId xmlns:a16="http://schemas.microsoft.com/office/drawing/2014/main" id="{45A9F879-5728-4241-84BE-EBFBB9D63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68965" y="3589867"/>
            <a:ext cx="1816685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cxnSp>
        <p:nvCxnSpPr>
          <p:cNvPr id="38" name="Straight Connector 25">
            <a:extLst>
              <a:ext uri="{FF2B5EF4-FFF2-40B4-BE49-F238E27FC236}">
                <a16:creationId xmlns:a16="http://schemas.microsoft.com/office/drawing/2014/main" id="{72424A02-0F86-4C43-9C35-0E226651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68571" y="0"/>
            <a:ext cx="1218883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27">
            <a:extLst>
              <a:ext uri="{FF2B5EF4-FFF2-40B4-BE49-F238E27FC236}">
                <a16:creationId xmlns:a16="http://schemas.microsoft.com/office/drawing/2014/main" id="{375B55B4-9E05-4924-946C-92CE670DF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3333" y="3681413"/>
            <a:ext cx="4762317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23">
            <a:extLst>
              <a:ext uri="{FF2B5EF4-FFF2-40B4-BE49-F238E27FC236}">
                <a16:creationId xmlns:a16="http://schemas.microsoft.com/office/drawing/2014/main" id="{0F30D126-B32B-40C9-84A3-C2FAD3B51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9084" y="-8467"/>
            <a:ext cx="3006566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73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524F065-9F7C-400C-9A20-B343BFAA6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1571" y="-4"/>
            <a:ext cx="8137254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157" y="1176489"/>
            <a:ext cx="3748085" cy="1508469"/>
          </a:xfrm>
        </p:spPr>
        <p:txBody>
          <a:bodyPr anchor="ctr">
            <a:normAutofit/>
          </a:bodyPr>
          <a:lstStyle/>
          <a:p>
            <a:r>
              <a:rPr lang="hr-HR" sz="3200"/>
              <a:t>AKTIVNOSTI</a:t>
            </a:r>
          </a:p>
        </p:txBody>
      </p:sp>
      <p:sp>
        <p:nvSpPr>
          <p:cNvPr id="20" name="Isosceles Triangle 25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616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157" y="2795618"/>
            <a:ext cx="3748085" cy="3005289"/>
          </a:xfrm>
        </p:spPr>
        <p:txBody>
          <a:bodyPr>
            <a:normAutofit fontScale="92500"/>
          </a:bodyPr>
          <a:lstStyle/>
          <a:p>
            <a:r>
              <a:rPr lang="hr-HR" sz="2400" dirty="0"/>
              <a:t>Razgovor sa Slavkom Pavić</a:t>
            </a:r>
          </a:p>
          <a:p>
            <a:r>
              <a:rPr lang="hr-HR" sz="2400" dirty="0"/>
              <a:t>Posjet knjižnici partneru</a:t>
            </a:r>
          </a:p>
          <a:p>
            <a:r>
              <a:rPr lang="hr-HR" sz="2400" dirty="0"/>
              <a:t>Predavanje o pretraživanju građe s naglaskom na fotografiji i hrvatskim fotografima</a:t>
            </a:r>
          </a:p>
          <a:p>
            <a:pPr marL="0" indent="0">
              <a:buNone/>
            </a:pPr>
            <a:endParaRPr lang="hr-HR" sz="1600" dirty="0"/>
          </a:p>
          <a:p>
            <a:endParaRPr lang="hr-HR" sz="1600" dirty="0"/>
          </a:p>
        </p:txBody>
      </p:sp>
      <p:sp>
        <p:nvSpPr>
          <p:cNvPr id="27" name="Freeform: Shape 27">
            <a:extLst>
              <a:ext uri="{FF2B5EF4-FFF2-40B4-BE49-F238E27FC236}">
                <a16:creationId xmlns:a16="http://schemas.microsoft.com/office/drawing/2014/main" id="{46DB9E65-E072-43AF-A8C9-9744BA0C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5748" y="6"/>
            <a:ext cx="4830368" cy="452001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r="945" b="1"/>
          <a:stretch/>
        </p:blipFill>
        <p:spPr>
          <a:xfrm>
            <a:off x="5167431" y="443433"/>
            <a:ext cx="2104039" cy="162621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3" r="5328" b="-2"/>
          <a:stretch/>
        </p:blipFill>
        <p:spPr>
          <a:xfrm>
            <a:off x="7713158" y="2312894"/>
            <a:ext cx="3946076" cy="357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soba, odijevanje, crno-bijelo, Ljudsko lice&#10;&#10;Opis je automatski generiran">
            <a:extLst>
              <a:ext uri="{FF2B5EF4-FFF2-40B4-BE49-F238E27FC236}">
                <a16:creationId xmlns:a16="http://schemas.microsoft.com/office/drawing/2014/main" id="{AD83AB1C-66E1-F8A0-98B4-0FB9B1997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057"/>
          <a:stretch/>
        </p:blipFill>
        <p:spPr>
          <a:xfrm>
            <a:off x="4268742" y="-1"/>
            <a:ext cx="7920083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BA8115C-629C-C1E1-8943-B07AD9771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56" y="609600"/>
            <a:ext cx="3850120" cy="1320800"/>
          </a:xfrm>
        </p:spPr>
        <p:txBody>
          <a:bodyPr>
            <a:normAutofit/>
          </a:bodyPr>
          <a:lstStyle/>
          <a:p>
            <a:r>
              <a:rPr lang="hr-HR"/>
              <a:t>Slavka Pavić 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BEAA789-DCDC-ADDD-0FE8-0849B6EE0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157" y="2160589"/>
            <a:ext cx="3850119" cy="3880773"/>
          </a:xfrm>
        </p:spPr>
        <p:txBody>
          <a:bodyPr>
            <a:normAutofit/>
          </a:bodyPr>
          <a:lstStyle/>
          <a:p>
            <a:r>
              <a:rPr lang="hr-HR" dirty="0"/>
              <a:t>Rođena 1927. godine</a:t>
            </a:r>
          </a:p>
          <a:p>
            <a:r>
              <a:rPr lang="hr-HR" dirty="0"/>
              <a:t>Osvojila je više od 90 različitih nagrada i priznanja.</a:t>
            </a:r>
          </a:p>
          <a:p>
            <a:r>
              <a:rPr lang="hr-HR" dirty="0"/>
              <a:t>Djela su joj u Zbirci hrvatske fotografije </a:t>
            </a:r>
            <a:r>
              <a:rPr lang="hr-HR" dirty="0" err="1"/>
              <a:t>Fotokluba</a:t>
            </a:r>
            <a:r>
              <a:rPr lang="hr-HR"/>
              <a:t> Zagreb, u zbirkama Muzeja za umjetnost i obrt, Muzeja grada Zagreba, Muzeja suvremene umjetnosti, Etnografskom muzeju u Zagrebu te u različitim privatnim zbirkama.</a:t>
            </a:r>
            <a:endParaRPr lang="hr-HR" dirty="0"/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68571" y="0"/>
            <a:ext cx="1218883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3333" y="3681413"/>
            <a:ext cx="4762317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9084" y="-8467"/>
            <a:ext cx="3006566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0941" y="-8467"/>
            <a:ext cx="2587884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1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0006" y="3048000"/>
            <a:ext cx="3258819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2069" y="-8467"/>
            <a:ext cx="2853582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891" y="-8467"/>
            <a:ext cx="1289758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6150" y="-8467"/>
            <a:ext cx="124949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68965" y="3589867"/>
            <a:ext cx="1816685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50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0" r="-1" b="-1"/>
          <a:stretch/>
        </p:blipFill>
        <p:spPr>
          <a:xfrm>
            <a:off x="4268742" y="-1"/>
            <a:ext cx="7920083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156" y="609600"/>
            <a:ext cx="3850120" cy="1320800"/>
          </a:xfrm>
        </p:spPr>
        <p:txBody>
          <a:bodyPr>
            <a:normAutofit/>
          </a:bodyPr>
          <a:lstStyle/>
          <a:p>
            <a:r>
              <a:rPr lang="hr-HR"/>
              <a:t>AKTIVNOSTI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61764" y="2301989"/>
            <a:ext cx="5328592" cy="3176588"/>
          </a:xfrm>
        </p:spPr>
        <p:txBody>
          <a:bodyPr>
            <a:normAutofit/>
          </a:bodyPr>
          <a:lstStyle/>
          <a:p>
            <a:r>
              <a:rPr lang="hr-HR" sz="2800" dirty="0"/>
              <a:t>Školska izložba s temom „Moja škola”</a:t>
            </a:r>
          </a:p>
          <a:p>
            <a:r>
              <a:rPr lang="hr-HR" sz="2800" dirty="0"/>
              <a:t>Vježba uređivanja fotografija</a:t>
            </a:r>
          </a:p>
          <a:p>
            <a:r>
              <a:rPr lang="hr-HR" sz="2800" dirty="0"/>
              <a:t>Odabir za tisak</a:t>
            </a:r>
          </a:p>
        </p:txBody>
      </p:sp>
      <p:cxnSp>
        <p:nvCxnSpPr>
          <p:cNvPr id="51" name="Straight Connector 2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68571" y="0"/>
            <a:ext cx="1218883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3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3333" y="3681413"/>
            <a:ext cx="4762317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9084" y="-8467"/>
            <a:ext cx="3006566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54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0941" y="-8467"/>
            <a:ext cx="2587884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55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0006" y="3048000"/>
            <a:ext cx="3258819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5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2069" y="-8467"/>
            <a:ext cx="2853582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5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891" y="-8467"/>
            <a:ext cx="1289758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58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6150" y="-8467"/>
            <a:ext cx="124949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5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68965" y="3589867"/>
            <a:ext cx="1816685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96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15">
            <a:extLst>
              <a:ext uri="{FF2B5EF4-FFF2-40B4-BE49-F238E27FC236}">
                <a16:creationId xmlns:a16="http://schemas.microsoft.com/office/drawing/2014/main" id="{04D68F31-B717-405E-8FDA-18AB5EF2D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88828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880E025-48FA-41BF-B643-0F8A44B90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9DE0C2-FDAC-4F0A-87F8-E88ECD0E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id="{511C30BC-C353-4E3B-B27A-79E55CA45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476261E9-EE37-4446-8A99-BF1624CA4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44" name="Isosceles Triangle 20">
              <a:extLst>
                <a:ext uri="{FF2B5EF4-FFF2-40B4-BE49-F238E27FC236}">
                  <a16:creationId xmlns:a16="http://schemas.microsoft.com/office/drawing/2014/main" id="{ED67AA56-9A94-4774-8196-23D0C538D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51ABDD58-0B98-40D3-8540-6BD3C22D2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46" name="Rectangle 28">
              <a:extLst>
                <a:ext uri="{FF2B5EF4-FFF2-40B4-BE49-F238E27FC236}">
                  <a16:creationId xmlns:a16="http://schemas.microsoft.com/office/drawing/2014/main" id="{C1221CB9-937E-4D51-A315-FCDE0A771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84AE7C0B-B7D8-4F7A-A31B-6704BC4A4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48" name="Isosceles Triangle 24">
              <a:extLst>
                <a:ext uri="{FF2B5EF4-FFF2-40B4-BE49-F238E27FC236}">
                  <a16:creationId xmlns:a16="http://schemas.microsoft.com/office/drawing/2014/main" id="{16AF0C9F-08B9-458B-B540-A8E3913DF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49" name="Isosceles Triangle 25">
              <a:extLst>
                <a:ext uri="{FF2B5EF4-FFF2-40B4-BE49-F238E27FC236}">
                  <a16:creationId xmlns:a16="http://schemas.microsoft.com/office/drawing/2014/main" id="{6FD06311-3180-43A6-86B8-4D1F153FE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</p:grpSp>
      <p:sp>
        <p:nvSpPr>
          <p:cNvPr id="50" name="Rectangle 27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88825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1" name="Group 29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3341" y="-8467"/>
            <a:ext cx="4765497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0840235D-BC8D-E4A3-012B-BEE503936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10" y="4758611"/>
            <a:ext cx="11018134" cy="10244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 defTabSz="457200"/>
            <a:r>
              <a:rPr lang="hr-HR" sz="5400" dirty="0">
                <a:solidFill>
                  <a:schemeClr val="bg1"/>
                </a:solidFill>
              </a:rPr>
              <a:t>Školska izložba na temu „Moja škola”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88825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odijevanje, osoba, zid, žena&#10;&#10;Opis je automatski generiran">
            <a:extLst>
              <a:ext uri="{FF2B5EF4-FFF2-40B4-BE49-F238E27FC236}">
                <a16:creationId xmlns:a16="http://schemas.microsoft.com/office/drawing/2014/main" id="{4D3A1CAD-4D74-DDEF-2FD5-6C1E37DB9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98" y="1510787"/>
            <a:ext cx="2483132" cy="1719568"/>
          </a:xfrm>
          <a:prstGeom prst="rect">
            <a:avLst/>
          </a:prstGeom>
        </p:spPr>
      </p:pic>
      <p:pic>
        <p:nvPicPr>
          <p:cNvPr id="9" name="Slika 8" descr="Slika na kojoj se prikazuje crno-bijelo, u dvorani, strop, zid&#10;&#10;Opis je automatski generiran">
            <a:extLst>
              <a:ext uri="{FF2B5EF4-FFF2-40B4-BE49-F238E27FC236}">
                <a16:creationId xmlns:a16="http://schemas.microsoft.com/office/drawing/2014/main" id="{7B063084-8E11-6237-6CE5-3DD8257A1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145" y="761905"/>
            <a:ext cx="2412999" cy="3217333"/>
          </a:xfrm>
          <a:prstGeom prst="rect">
            <a:avLst/>
          </a:prstGeom>
        </p:spPr>
      </p:pic>
      <p:pic>
        <p:nvPicPr>
          <p:cNvPr id="11" name="Slika 10" descr="Slika na kojoj se prikazuje u dvorani, zid, strop, pod&#10;&#10;Opis je automatski generiran">
            <a:extLst>
              <a:ext uri="{FF2B5EF4-FFF2-40B4-BE49-F238E27FC236}">
                <a16:creationId xmlns:a16="http://schemas.microsoft.com/office/drawing/2014/main" id="{C16BAD6C-064B-58C4-9EA1-73CC9AA39E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60" y="1129006"/>
            <a:ext cx="2483131" cy="2483131"/>
          </a:xfrm>
          <a:prstGeom prst="rect">
            <a:avLst/>
          </a:prstGeom>
        </p:spPr>
      </p:pic>
      <p:pic>
        <p:nvPicPr>
          <p:cNvPr id="5" name="Rezervirano mjesto sadržaja 4" descr="Slika na kojoj se prikazuje nebo, vanjski, ograda, zgrada&#10;&#10;Opis je automatski generiran">
            <a:extLst>
              <a:ext uri="{FF2B5EF4-FFF2-40B4-BE49-F238E27FC236}">
                <a16:creationId xmlns:a16="http://schemas.microsoft.com/office/drawing/2014/main" id="{8E0C5F26-2B5B-5107-9BFC-8A22D79D5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704" y="761905"/>
            <a:ext cx="2412999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2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159" y="609600"/>
            <a:ext cx="5057214" cy="731168"/>
          </a:xfrm>
        </p:spPr>
        <p:txBody>
          <a:bodyPr/>
          <a:lstStyle/>
          <a:p>
            <a:r>
              <a:rPr lang="hr-HR" dirty="0"/>
              <a:t>PRIPREMA ZA IZLOŽBU</a:t>
            </a:r>
          </a:p>
        </p:txBody>
      </p:sp>
      <p:pic>
        <p:nvPicPr>
          <p:cNvPr id="5" name="Rezervirano mjesto sadržaja 4" descr="Slika na kojoj se prikazuje ulica, zgrada, vanjski, odijevanje&#10;&#10;Opis je automatski generiran">
            <a:extLst>
              <a:ext uri="{FF2B5EF4-FFF2-40B4-BE49-F238E27FC236}">
                <a16:creationId xmlns:a16="http://schemas.microsoft.com/office/drawing/2014/main" id="{4507886C-602E-EBEE-3197-24ED83FF8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52" y="395145"/>
            <a:ext cx="4206280" cy="5608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3A5EEC5-1ACC-048F-B567-9545C0210C73}"/>
              </a:ext>
            </a:extLst>
          </p:cNvPr>
          <p:cNvSpPr txBox="1"/>
          <p:nvPr/>
        </p:nvSpPr>
        <p:spPr>
          <a:xfrm>
            <a:off x="7822604" y="6198559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/>
              <a:t>Eleni </a:t>
            </a:r>
            <a:r>
              <a:rPr lang="hr-HR" sz="1800" dirty="0" err="1"/>
              <a:t>Hanich</a:t>
            </a:r>
            <a:r>
              <a:rPr lang="hr-HR" sz="1800" dirty="0"/>
              <a:t> „Kod ribarnice”</a:t>
            </a:r>
          </a:p>
          <a:p>
            <a:endParaRPr lang="hr-HR" dirty="0"/>
          </a:p>
        </p:txBody>
      </p:sp>
      <p:graphicFrame>
        <p:nvGraphicFramePr>
          <p:cNvPr id="10" name="TekstniOkvir 7">
            <a:extLst>
              <a:ext uri="{FF2B5EF4-FFF2-40B4-BE49-F238E27FC236}">
                <a16:creationId xmlns:a16="http://schemas.microsoft.com/office/drawing/2014/main" id="{D84DBF78-318A-0380-358C-5FF8E57187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4654050"/>
              </p:ext>
            </p:extLst>
          </p:nvPr>
        </p:nvGraphicFramePr>
        <p:xfrm>
          <a:off x="677158" y="1930400"/>
          <a:ext cx="5561270" cy="397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80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AA4517-CD09-E0B6-4520-41B96067D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292" y="609600"/>
            <a:ext cx="5393534" cy="1320800"/>
          </a:xfrm>
        </p:spPr>
        <p:txBody>
          <a:bodyPr>
            <a:normAutofit/>
          </a:bodyPr>
          <a:lstStyle/>
          <a:p>
            <a:r>
              <a:rPr lang="hr-HR" sz="4400" dirty="0"/>
              <a:t>Troškovi projekta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3BA6C2E-DB73-E6FF-318E-931F05BD4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8206" y="2160589"/>
            <a:ext cx="5393534" cy="3880773"/>
          </a:xfrm>
        </p:spPr>
        <p:txBody>
          <a:bodyPr>
            <a:normAutofit/>
          </a:bodyPr>
          <a:lstStyle/>
          <a:p>
            <a:r>
              <a:rPr lang="hr-HR" sz="3200" dirty="0"/>
              <a:t>10000kn / cca. 1300 eura</a:t>
            </a:r>
          </a:p>
          <a:p>
            <a:r>
              <a:rPr lang="hr-HR" sz="3200" dirty="0"/>
              <a:t>Tisak</a:t>
            </a:r>
          </a:p>
          <a:p>
            <a:r>
              <a:rPr lang="hr-HR" sz="3200" dirty="0"/>
              <a:t>Izrada kataloga</a:t>
            </a:r>
          </a:p>
          <a:p>
            <a:r>
              <a:rPr lang="hr-HR" sz="3200" dirty="0"/>
              <a:t>Fotografske knjige</a:t>
            </a:r>
          </a:p>
          <a:p>
            <a:r>
              <a:rPr lang="hr-HR" sz="3200" dirty="0"/>
              <a:t>Zakuska</a:t>
            </a:r>
          </a:p>
          <a:p>
            <a:endParaRPr lang="hr-HR" dirty="0"/>
          </a:p>
        </p:txBody>
      </p:sp>
      <p:pic>
        <p:nvPicPr>
          <p:cNvPr id="5" name="Slika 4" descr="Slika na kojoj se prikazuje promet, plavo, vanjski, željeznica&#10;&#10;Opis je automatski generiran">
            <a:extLst>
              <a:ext uri="{FF2B5EF4-FFF2-40B4-BE49-F238E27FC236}">
                <a16:creationId xmlns:a16="http://schemas.microsoft.com/office/drawing/2014/main" id="{C3673497-8928-EEED-4A49-D91ACC0844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r="40223"/>
          <a:stretch/>
        </p:blipFill>
        <p:spPr>
          <a:xfrm>
            <a:off x="0" y="0"/>
            <a:ext cx="5393535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7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37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61D45CF-B369-A080-4066-48C2C5E62544}"/>
              </a:ext>
            </a:extLst>
          </p:cNvPr>
          <p:cNvSpPr txBox="1"/>
          <p:nvPr/>
        </p:nvSpPr>
        <p:spPr>
          <a:xfrm>
            <a:off x="477788" y="5805264"/>
            <a:ext cx="3245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Leona </a:t>
            </a:r>
            <a:r>
              <a:rPr lang="hr-HR" dirty="0" err="1">
                <a:solidFill>
                  <a:schemeClr val="bg1"/>
                </a:solidFill>
              </a:rPr>
              <a:t>Husarić</a:t>
            </a:r>
            <a:r>
              <a:rPr lang="hr-HR" dirty="0">
                <a:solidFill>
                  <a:schemeClr val="bg1"/>
                </a:solidFill>
              </a:rPr>
              <a:t> „ Sklad boja”</a:t>
            </a:r>
          </a:p>
        </p:txBody>
      </p:sp>
    </p:spTree>
    <p:extLst>
      <p:ext uri="{BB962C8B-B14F-4D97-AF65-F5344CB8AC3E}">
        <p14:creationId xmlns:p14="http://schemas.microsoft.com/office/powerpoint/2010/main" val="40474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roup 166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88828" cy="6866467"/>
            <a:chOff x="0" y="-8467"/>
            <a:chExt cx="12192000" cy="6866467"/>
          </a:xfrm>
        </p:grpSpPr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168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35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72" name="Isosceles Triangle 171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3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74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3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76" name="Isosceles Triangle 175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38" name="Isosceles Triangle 176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25545" y="4869160"/>
            <a:ext cx="8285873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457200"/>
            <a:r>
              <a:rPr lang="en-US" sz="4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IZLOŽBA - 7. </a:t>
            </a:r>
            <a:r>
              <a:rPr lang="en-US" sz="4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lipnja</a:t>
            </a:r>
            <a:r>
              <a:rPr lang="en-US" sz="4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18.30h</a:t>
            </a:r>
          </a:p>
        </p:txBody>
      </p:sp>
      <p:pic>
        <p:nvPicPr>
          <p:cNvPr id="6" name="Rezervirano mjesto sadržaja 5" descr="Slika na kojoj se prikazuje odijevanje, osoba, u dvorani, obuća&#10;&#10;Opis je automatski generiran">
            <a:extLst>
              <a:ext uri="{FF2B5EF4-FFF2-40B4-BE49-F238E27FC236}">
                <a16:creationId xmlns:a16="http://schemas.microsoft.com/office/drawing/2014/main" id="{EE80A420-C344-33E5-4E7E-C9A3BE7F4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6" r="2" b="2"/>
          <a:stretch/>
        </p:blipFill>
        <p:spPr>
          <a:xfrm>
            <a:off x="2277988" y="688865"/>
            <a:ext cx="6180988" cy="386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0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8D9F8-FC59-486E-4A11-4BD7B9EA8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7">
            <a:extLst>
              <a:ext uri="{FF2B5EF4-FFF2-40B4-BE49-F238E27FC236}">
                <a16:creationId xmlns:a16="http://schemas.microsoft.com/office/drawing/2014/main" id="{04D68F31-B717-405E-8FDA-18AB5EF2D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88828" cy="6866467"/>
            <a:chOff x="0" y="-8467"/>
            <a:chExt cx="12192000" cy="6866467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80E025-48FA-41BF-B643-0F8A44B90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29">
              <a:extLst>
                <a:ext uri="{FF2B5EF4-FFF2-40B4-BE49-F238E27FC236}">
                  <a16:creationId xmlns:a16="http://schemas.microsoft.com/office/drawing/2014/main" id="{8B9DE0C2-FDAC-4F0A-87F8-E88ECD0E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ctangle 23">
              <a:extLst>
                <a:ext uri="{FF2B5EF4-FFF2-40B4-BE49-F238E27FC236}">
                  <a16:creationId xmlns:a16="http://schemas.microsoft.com/office/drawing/2014/main" id="{511C30BC-C353-4E3B-B27A-79E55CA45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4" name="Rectangle 25">
              <a:extLst>
                <a:ext uri="{FF2B5EF4-FFF2-40B4-BE49-F238E27FC236}">
                  <a16:creationId xmlns:a16="http://schemas.microsoft.com/office/drawing/2014/main" id="{476261E9-EE37-4446-8A99-BF1624CA4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3" name="Isosceles Triangle 132">
              <a:extLst>
                <a:ext uri="{FF2B5EF4-FFF2-40B4-BE49-F238E27FC236}">
                  <a16:creationId xmlns:a16="http://schemas.microsoft.com/office/drawing/2014/main" id="{ED67AA56-9A94-4774-8196-23D0C538D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5" name="Rectangle 27">
              <a:extLst>
                <a:ext uri="{FF2B5EF4-FFF2-40B4-BE49-F238E27FC236}">
                  <a16:creationId xmlns:a16="http://schemas.microsoft.com/office/drawing/2014/main" id="{51ABDD58-0B98-40D3-8540-6BD3C22D2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5" name="Rectangle 28">
              <a:extLst>
                <a:ext uri="{FF2B5EF4-FFF2-40B4-BE49-F238E27FC236}">
                  <a16:creationId xmlns:a16="http://schemas.microsoft.com/office/drawing/2014/main" id="{C1221CB9-937E-4D51-A315-FCDE0A771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6" name="Rectangle 29">
              <a:extLst>
                <a:ext uri="{FF2B5EF4-FFF2-40B4-BE49-F238E27FC236}">
                  <a16:creationId xmlns:a16="http://schemas.microsoft.com/office/drawing/2014/main" id="{84AE7C0B-B7D8-4F7A-A31B-6704BC4A4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7" name="Isosceles Triangle 136">
              <a:extLst>
                <a:ext uri="{FF2B5EF4-FFF2-40B4-BE49-F238E27FC236}">
                  <a16:creationId xmlns:a16="http://schemas.microsoft.com/office/drawing/2014/main" id="{16AF0C9F-08B9-458B-B540-A8E3913DF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8" name="Isosceles Triangle 137">
              <a:extLst>
                <a:ext uri="{FF2B5EF4-FFF2-40B4-BE49-F238E27FC236}">
                  <a16:creationId xmlns:a16="http://schemas.microsoft.com/office/drawing/2014/main" id="{6FD06311-3180-43A6-86B8-4D1F153FE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</p:grpSp>
      <p:sp>
        <p:nvSpPr>
          <p:cNvPr id="157" name="Rectangle 139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88825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58" name="Group 141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3341" y="-8467"/>
            <a:ext cx="4765497" cy="6866467"/>
            <a:chOff x="7425267" y="-8467"/>
            <a:chExt cx="4766733" cy="6866467"/>
          </a:xfrm>
        </p:grpSpPr>
        <p:cxnSp>
          <p:nvCxnSpPr>
            <p:cNvPr id="159" name="Straight Connector 142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43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2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7" name="Isosceles Triangle 146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8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9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0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1" name="Isosceles Triangle 150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CBA190ED-BD34-977E-B4CC-9117A5E6C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93" y="5226111"/>
            <a:ext cx="9721990" cy="102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457200"/>
            <a:r>
              <a:rPr lang="hr-HR" sz="5400" dirty="0">
                <a:solidFill>
                  <a:schemeClr val="bg1"/>
                </a:solidFill>
              </a:rPr>
              <a:t>Knjižnica Marije Jurić Zagorke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88825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Slika 26" descr="Slika na kojoj se prikazuje odijevanje, osoba, obuća, zgrada&#10;&#10;Opis je automatski generiran">
            <a:extLst>
              <a:ext uri="{FF2B5EF4-FFF2-40B4-BE49-F238E27FC236}">
                <a16:creationId xmlns:a16="http://schemas.microsoft.com/office/drawing/2014/main" id="{6620BD91-DDCA-A1C2-67F3-B3E081A376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1" y="1228157"/>
            <a:ext cx="2764784" cy="2073588"/>
          </a:xfrm>
          <a:prstGeom prst="rect">
            <a:avLst/>
          </a:prstGeom>
        </p:spPr>
      </p:pic>
      <p:pic>
        <p:nvPicPr>
          <p:cNvPr id="5" name="Rezervirano mjesto sadržaja 4" descr="Slika na kojoj se prikazuje odijevanje, u dvorani, obuća, scena&#10;&#10;Opis je automatski generiran">
            <a:extLst>
              <a:ext uri="{FF2B5EF4-FFF2-40B4-BE49-F238E27FC236}">
                <a16:creationId xmlns:a16="http://schemas.microsoft.com/office/drawing/2014/main" id="{00617FE1-D6C6-4B0A-DB34-6A31ABB04D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r="5525" b="1"/>
          <a:stretch/>
        </p:blipFill>
        <p:spPr>
          <a:xfrm>
            <a:off x="3602107" y="761905"/>
            <a:ext cx="2175076" cy="3217333"/>
          </a:xfrm>
          <a:prstGeom prst="rect">
            <a:avLst/>
          </a:prstGeom>
        </p:spPr>
      </p:pic>
      <p:pic>
        <p:nvPicPr>
          <p:cNvPr id="12" name="Rezervirano mjesto sadržaja 11" descr="Slika na kojoj se prikazuje odijevanje, zgrada, osoba, vanjski&#10;&#10;Opis je automatski generiran">
            <a:extLst>
              <a:ext uri="{FF2B5EF4-FFF2-40B4-BE49-F238E27FC236}">
                <a16:creationId xmlns:a16="http://schemas.microsoft.com/office/drawing/2014/main" id="{64395794-407A-5A1A-5288-0D6C31624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47" y="1246961"/>
            <a:ext cx="2770774" cy="2078080"/>
          </a:xfrm>
          <a:prstGeom prst="rect">
            <a:avLst/>
          </a:prstGeom>
        </p:spPr>
      </p:pic>
      <p:pic>
        <p:nvPicPr>
          <p:cNvPr id="9" name="Slika 8" descr="Slika na kojoj se prikazuje odijevanje, u dvorani, osoba, obuća&#10;&#10;Opis je automatski generiran">
            <a:extLst>
              <a:ext uri="{FF2B5EF4-FFF2-40B4-BE49-F238E27FC236}">
                <a16:creationId xmlns:a16="http://schemas.microsoft.com/office/drawing/2014/main" id="{C187188F-B4AA-BC04-6029-9341FB9C70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r="4932" b="1"/>
          <a:stretch/>
        </p:blipFill>
        <p:spPr>
          <a:xfrm>
            <a:off x="9355726" y="761905"/>
            <a:ext cx="2175076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88828" cy="6866467"/>
            <a:chOff x="0" y="-8467"/>
            <a:chExt cx="12192000" cy="686646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</p:grpSp>
      <p:pic>
        <p:nvPicPr>
          <p:cNvPr id="40" name="Rezervirano mjesto sadržaja 39" descr="Slika na kojoj se prikazuje vanjski, scena, zgrada, obuća&#10;&#10;Opis je automatski generiran">
            <a:extLst>
              <a:ext uri="{FF2B5EF4-FFF2-40B4-BE49-F238E27FC236}">
                <a16:creationId xmlns:a16="http://schemas.microsoft.com/office/drawing/2014/main" id="{406B2AAE-925F-A8E1-3741-0694A0374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0"/>
          <a:stretch/>
        </p:blipFill>
        <p:spPr>
          <a:xfrm>
            <a:off x="20" y="10"/>
            <a:ext cx="12188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6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0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2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58912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58913" y="-3"/>
            <a:ext cx="1056470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8855E27-3B14-8B10-A991-DAE6A38CC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82" y="499147"/>
            <a:ext cx="4201951" cy="697301"/>
          </a:xfrm>
        </p:spPr>
        <p:txBody>
          <a:bodyPr anchor="ctr"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ŠTO DALJE?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78810D1-3705-4AC8-FF3F-31F849477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577" y="1556792"/>
            <a:ext cx="4639351" cy="49058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bg1"/>
                </a:solidFill>
              </a:rPr>
              <a:t>U godini 2023./2024. nastavlja se izvannastavna aktivnost </a:t>
            </a:r>
            <a:r>
              <a:rPr lang="hr-HR" sz="2000" dirty="0" err="1">
                <a:solidFill>
                  <a:schemeClr val="bg1"/>
                </a:solidFill>
              </a:rPr>
              <a:t>Fotosekcija</a:t>
            </a:r>
            <a:r>
              <a:rPr lang="hr-HR" sz="2000" dirty="0">
                <a:solidFill>
                  <a:schemeClr val="bg1"/>
                </a:solidFill>
              </a:rPr>
              <a:t> XVIII. Gimnazije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bg1"/>
                </a:solidFill>
              </a:rPr>
              <a:t>Prošla je prijava na natječaj MZO-a za financiranje izvannastavnih aktivnosti s projektom „Zagrebački </a:t>
            </a:r>
            <a:r>
              <a:rPr lang="hr-HR" sz="2000" dirty="0" err="1">
                <a:solidFill>
                  <a:schemeClr val="bg1"/>
                </a:solidFill>
              </a:rPr>
              <a:t>fotopis</a:t>
            </a:r>
            <a:r>
              <a:rPr lang="hr-HR" sz="2000" dirty="0">
                <a:solidFill>
                  <a:schemeClr val="bg1"/>
                </a:solidFill>
              </a:rPr>
              <a:t>”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bg1"/>
                </a:solidFill>
              </a:rPr>
              <a:t>U suradnji s novinarskom sekcijom - - voditeljica Jelenom Glavaš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bg1"/>
                </a:solidFill>
              </a:rPr>
              <a:t>Partneri:</a:t>
            </a:r>
          </a:p>
          <a:p>
            <a:pPr lvl="1">
              <a:lnSpc>
                <a:spcPct val="90000"/>
              </a:lnSpc>
            </a:pPr>
            <a:r>
              <a:rPr lang="hr-HR" sz="2000" dirty="0" err="1">
                <a:solidFill>
                  <a:schemeClr val="bg1"/>
                </a:solidFill>
              </a:rPr>
              <a:t>Fotoklub</a:t>
            </a:r>
            <a:r>
              <a:rPr lang="hr-HR" sz="2000" dirty="0">
                <a:solidFill>
                  <a:schemeClr val="bg1"/>
                </a:solidFill>
              </a:rPr>
              <a:t> Zagreb</a:t>
            </a:r>
          </a:p>
          <a:p>
            <a:pPr lvl="1">
              <a:lnSpc>
                <a:spcPct val="90000"/>
              </a:lnSpc>
            </a:pPr>
            <a:r>
              <a:rPr lang="hr-HR" sz="2000" dirty="0">
                <a:solidFill>
                  <a:schemeClr val="bg1"/>
                </a:solidFill>
              </a:rPr>
              <a:t>Knjižnica Marije Jurić Zagorke</a:t>
            </a:r>
          </a:p>
          <a:p>
            <a:pPr lvl="1">
              <a:lnSpc>
                <a:spcPct val="90000"/>
              </a:lnSpc>
            </a:pPr>
            <a:r>
              <a:rPr lang="hr-HR" sz="2000" dirty="0">
                <a:solidFill>
                  <a:schemeClr val="bg1"/>
                </a:solidFill>
              </a:rPr>
              <a:t>Centar za ženske studije</a:t>
            </a:r>
          </a:p>
        </p:txBody>
      </p:sp>
      <p:pic>
        <p:nvPicPr>
          <p:cNvPr id="6" name="Slika 5" descr="Slika na kojoj se prikazuje crno-bijelo, vanjski, nebo, zgrada&#10;&#10;Opis je automatski generiran">
            <a:extLst>
              <a:ext uri="{FF2B5EF4-FFF2-40B4-BE49-F238E27FC236}">
                <a16:creationId xmlns:a16="http://schemas.microsoft.com/office/drawing/2014/main" id="{55D2EE88-5845-7863-8EEC-6DFB5FFD36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8" r="-1" b="-1"/>
          <a:stretch/>
        </p:blipFill>
        <p:spPr>
          <a:xfrm>
            <a:off x="6094413" y="1196448"/>
            <a:ext cx="5142161" cy="4452589"/>
          </a:xfrm>
          <a:prstGeom prst="rect">
            <a:avLst/>
          </a:prstGeom>
        </p:spPr>
      </p:pic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2634" y="4013200"/>
            <a:ext cx="448616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E2C8721-4A08-4725-8E32-0711539A31D7}"/>
              </a:ext>
            </a:extLst>
          </p:cNvPr>
          <p:cNvSpPr txBox="1"/>
          <p:nvPr/>
        </p:nvSpPr>
        <p:spPr>
          <a:xfrm>
            <a:off x="5828989" y="6093296"/>
            <a:ext cx="581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„Katedrala u radovima”, Petar Krešimir Petričević</a:t>
            </a:r>
          </a:p>
        </p:txBody>
      </p:sp>
    </p:spTree>
    <p:extLst>
      <p:ext uri="{BB962C8B-B14F-4D97-AF65-F5344CB8AC3E}">
        <p14:creationId xmlns:p14="http://schemas.microsoft.com/office/powerpoint/2010/main" val="308113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4D68F31-B717-405E-8FDA-18AB5EF2D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88828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80E025-48FA-41BF-B643-0F8A44B90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0">
              <a:extLst>
                <a:ext uri="{FF2B5EF4-FFF2-40B4-BE49-F238E27FC236}">
                  <a16:creationId xmlns:a16="http://schemas.microsoft.com/office/drawing/2014/main" id="{8B9DE0C2-FDAC-4F0A-87F8-E88ECD0E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511C30BC-C353-4E3B-B27A-79E55CA45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476261E9-EE37-4446-8A99-BF1624CA4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ED67AA56-9A94-4774-8196-23D0C538D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51ABDD58-0B98-40D3-8540-6BD3C22D2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C1221CB9-937E-4D51-A315-FCDE0A771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84AE7C0B-B7D8-4F7A-A31B-6704BC4A4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16AF0C9F-08B9-458B-B540-A8E3913DF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FD06311-3180-43A6-86B8-4D1F153FE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9FD90D9-0777-4927-90C9-E837E6773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F92D073F-0FE7-41B7-ADCD-5CE16DEEE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29" y="4181364"/>
            <a:ext cx="10545766" cy="2177879"/>
          </a:xfrm>
          <a:prstGeom prst="parallelogram">
            <a:avLst>
              <a:gd name="adj" fmla="val 29000"/>
            </a:avLst>
          </a:prstGeom>
          <a:solidFill>
            <a:schemeClr val="tx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59917" y="4704967"/>
            <a:ext cx="8378137" cy="7658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457200">
              <a:lnSpc>
                <a:spcPct val="90000"/>
              </a:lnSpc>
            </a:pPr>
            <a:r>
              <a:rPr lang="en-US" sz="3100"/>
              <a:t>GODINA ČITANJA KROZ OBJEKTIV KNJIŽNIČARA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99" y="1283416"/>
            <a:ext cx="2499717" cy="187478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b="6871"/>
          <a:stretch/>
        </p:blipFill>
        <p:spPr>
          <a:xfrm>
            <a:off x="3487574" y="612144"/>
            <a:ext cx="2428236" cy="3217333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369" y="1314877"/>
            <a:ext cx="2484320" cy="1863240"/>
          </a:xfrm>
          <a:prstGeom prst="rect">
            <a:avLst/>
          </a:prstGeom>
        </p:spPr>
      </p:pic>
      <p:pic>
        <p:nvPicPr>
          <p:cNvPr id="10" name="Rezervirano mjesto sadržaja 9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580" y="637830"/>
            <a:ext cx="2147570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9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66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Slika 4" descr="Slika na kojoj se prikazuje vanjski, nebo, drvo, staza&#10;&#10;Opis je automatski generiran">
            <a:extLst>
              <a:ext uri="{FF2B5EF4-FFF2-40B4-BE49-F238E27FC236}">
                <a16:creationId xmlns:a16="http://schemas.microsoft.com/office/drawing/2014/main" id="{9CB11E90-FEFC-FCB3-571A-A9D339F8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5" r="1" b="30673"/>
          <a:stretch/>
        </p:blipFill>
        <p:spPr>
          <a:xfrm>
            <a:off x="20" y="-1"/>
            <a:ext cx="12185629" cy="6866465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93915A0-F897-AB6C-0083-60DE431B1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57" y="4765972"/>
            <a:ext cx="8594429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400">
                <a:solidFill>
                  <a:schemeClr val="tx1"/>
                </a:solidFill>
              </a:rPr>
              <a:t>Eva Bebek, 2. c</a:t>
            </a:r>
            <a:br>
              <a:rPr lang="hr-HR" sz="4400">
                <a:solidFill>
                  <a:schemeClr val="tx1"/>
                </a:solidFill>
              </a:rPr>
            </a:br>
            <a:endParaRPr lang="hr-HR" sz="440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D50D48D-61D7-79EC-9A62-1B694EEDF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157" y="1389160"/>
            <a:ext cx="6191336" cy="3285067"/>
          </a:xfrm>
        </p:spPr>
        <p:txBody>
          <a:bodyPr anchor="ctr">
            <a:normAutofit/>
          </a:bodyPr>
          <a:lstStyle/>
          <a:p>
            <a:r>
              <a:rPr lang="hr-HR" dirty="0"/>
              <a:t>Dojmio mi se kreativan način istraživanja grada kroz fotografiju. Jako mi se svidio način na koji su ostali fotografirali grad i prikazali na vrlo zanimljiv način. Također mi se svidjelo što nas je projekt potaknuo da istražimo Zagreb na drugačiji način i da se povežemo s drugim ljubiteljima fotografije.</a:t>
            </a:r>
          </a:p>
        </p:txBody>
      </p:sp>
      <p:pic>
        <p:nvPicPr>
          <p:cNvPr id="7" name="Slika 6" descr="Slika na kojoj se prikazuje Ljudsko lice, osoba, odijevanje, naočale&#10;&#10;Opis je automatski generiran">
            <a:extLst>
              <a:ext uri="{FF2B5EF4-FFF2-40B4-BE49-F238E27FC236}">
                <a16:creationId xmlns:a16="http://schemas.microsoft.com/office/drawing/2014/main" id="{407E84B3-62A6-D228-6628-546BF90F25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0" r="-2" b="29368"/>
          <a:stretch/>
        </p:blipFill>
        <p:spPr>
          <a:xfrm>
            <a:off x="7554658" y="449494"/>
            <a:ext cx="4009785" cy="328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73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88828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7922" y="0"/>
            <a:ext cx="1218883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57" y="3681413"/>
            <a:ext cx="4762317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436" y="-8467"/>
            <a:ext cx="3006566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292" y="-8467"/>
            <a:ext cx="2587884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358" y="3048000"/>
            <a:ext cx="3258818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420" y="-8467"/>
            <a:ext cx="2853583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316" y="3589867"/>
            <a:ext cx="1816686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5501" y="-8467"/>
            <a:ext cx="9173324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C1821A6-D0F3-2BFB-65DD-8F9B4310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985" y="1020871"/>
            <a:ext cx="6958946" cy="28496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5900" dirty="0">
                <a:solidFill>
                  <a:srgbClr val="FFFFFF"/>
                </a:solidFill>
              </a:rPr>
              <a:t>HVALA NA PAŽNJI</a:t>
            </a: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1475" y="3271511"/>
            <a:ext cx="220660" cy="186390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74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60" y="444336"/>
            <a:ext cx="7959103" cy="59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8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5"/>
          <a:stretch/>
        </p:blipFill>
        <p:spPr>
          <a:xfrm>
            <a:off x="4268742" y="-1"/>
            <a:ext cx="7920083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156" y="609600"/>
            <a:ext cx="3850120" cy="1320800"/>
          </a:xfrm>
        </p:spPr>
        <p:txBody>
          <a:bodyPr rtlCol="0">
            <a:normAutofit/>
          </a:bodyPr>
          <a:lstStyle/>
          <a:p>
            <a:pPr rtl="0">
              <a:lnSpc>
                <a:spcPct val="90000"/>
              </a:lnSpc>
            </a:pPr>
            <a:r>
              <a:rPr lang="hr-HR" sz="2800" dirty="0"/>
              <a:t>GODINA ČITANJA KROZ OBJEKTIV KNJIŽNIČARA</a:t>
            </a:r>
          </a:p>
        </p:txBody>
      </p:sp>
      <p:sp>
        <p:nvSpPr>
          <p:cNvPr id="15" name="Rezervirano mjesto sadržaja 14"/>
          <p:cNvSpPr>
            <a:spLocks noGrp="1"/>
          </p:cNvSpPr>
          <p:nvPr>
            <p:ph idx="1"/>
          </p:nvPr>
        </p:nvSpPr>
        <p:spPr>
          <a:xfrm>
            <a:off x="330384" y="2461926"/>
            <a:ext cx="4762317" cy="3880773"/>
          </a:xfrm>
        </p:spPr>
        <p:txBody>
          <a:bodyPr>
            <a:normAutofit fontScale="92500" lnSpcReduction="10000"/>
          </a:bodyPr>
          <a:lstStyle/>
          <a:p>
            <a:r>
              <a:rPr lang="hr-HR" sz="2600" b="1" dirty="0"/>
              <a:t>Stečeno iskustvo:</a:t>
            </a:r>
          </a:p>
          <a:p>
            <a:pPr lvl="1"/>
            <a:r>
              <a:rPr lang="hr-HR" sz="2400" dirty="0"/>
              <a:t>Projektna dokumentacija i dozvole</a:t>
            </a:r>
          </a:p>
          <a:p>
            <a:pPr lvl="1"/>
            <a:r>
              <a:rPr lang="hr-HR" sz="2400" dirty="0"/>
              <a:t>Organizacija i dogovori snimanja</a:t>
            </a:r>
          </a:p>
          <a:p>
            <a:pPr lvl="1"/>
            <a:r>
              <a:rPr lang="hr-HR" sz="2400" dirty="0"/>
              <a:t>Obrada i priprema fotografija</a:t>
            </a:r>
          </a:p>
          <a:p>
            <a:pPr lvl="1"/>
            <a:r>
              <a:rPr lang="hr-HR" sz="2400" dirty="0"/>
              <a:t>Tiskanje fotografija</a:t>
            </a:r>
          </a:p>
          <a:p>
            <a:pPr lvl="1"/>
            <a:r>
              <a:rPr lang="hr-HR" sz="2400" dirty="0"/>
              <a:t>Priprema fotografske izložbe</a:t>
            </a:r>
          </a:p>
          <a:p>
            <a:pPr lvl="1"/>
            <a:r>
              <a:rPr lang="hr-HR" sz="2400" dirty="0"/>
              <a:t>…</a:t>
            </a:r>
          </a:p>
          <a:p>
            <a:pPr lvl="1"/>
            <a:endParaRPr lang="hr-HR" dirty="0"/>
          </a:p>
          <a:p>
            <a:pPr lvl="1"/>
            <a:endParaRPr lang="hr-HR" dirty="0"/>
          </a:p>
          <a:p>
            <a:pPr lvl="1"/>
            <a:endParaRPr lang="hr-HR" dirty="0"/>
          </a:p>
          <a:p>
            <a:pPr lvl="1"/>
            <a:endParaRPr lang="hr-HR" dirty="0"/>
          </a:p>
        </p:txBody>
      </p:sp>
      <p:cxnSp>
        <p:nvCxnSpPr>
          <p:cNvPr id="64" name="Straight Connector 5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68571" y="0"/>
            <a:ext cx="1218883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3333" y="3681413"/>
            <a:ext cx="4762317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9084" y="-8467"/>
            <a:ext cx="3006566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6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0941" y="-8467"/>
            <a:ext cx="2587884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6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0006" y="3048000"/>
            <a:ext cx="3258819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6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2069" y="-8467"/>
            <a:ext cx="2853582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7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891" y="-8467"/>
            <a:ext cx="1289758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7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6150" y="-8467"/>
            <a:ext cx="124949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7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68965" y="3589867"/>
            <a:ext cx="1816685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957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vanjski, nebo, vlak, zgrada&#10;&#10;Opis je automatski generiran">
            <a:extLst>
              <a:ext uri="{FF2B5EF4-FFF2-40B4-BE49-F238E27FC236}">
                <a16:creationId xmlns:a16="http://schemas.microsoft.com/office/drawing/2014/main" id="{9070B3AC-C68E-C82F-DB29-19420C44B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7" r="-1" b="26700"/>
          <a:stretch/>
        </p:blipFill>
        <p:spPr>
          <a:xfrm>
            <a:off x="4268742" y="-1"/>
            <a:ext cx="7920083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6086C24-9570-ABAE-80CF-185B1F8DC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56" y="609600"/>
            <a:ext cx="3850120" cy="1320800"/>
          </a:xfrm>
        </p:spPr>
        <p:txBody>
          <a:bodyPr>
            <a:normAutofit/>
          </a:bodyPr>
          <a:lstStyle/>
          <a:p>
            <a:r>
              <a:rPr lang="hr-HR"/>
              <a:t>IZVANNASTAVNA AKTIVNOST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D160277-4B56-F820-AFE7-9916A8AF0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031" y="2960656"/>
            <a:ext cx="3756222" cy="196694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r-HR" sz="3200" dirty="0"/>
              <a:t>FOTOSEKCIJA</a:t>
            </a:r>
          </a:p>
          <a:p>
            <a:pPr marL="0" indent="0" algn="ctr">
              <a:buNone/>
            </a:pPr>
            <a:r>
              <a:rPr lang="hr-HR" sz="3200" dirty="0"/>
              <a:t> XVIII.</a:t>
            </a:r>
          </a:p>
          <a:p>
            <a:pPr marL="0" indent="0" algn="ctr">
              <a:buNone/>
            </a:pPr>
            <a:r>
              <a:rPr lang="hr-HR" sz="3200" dirty="0"/>
              <a:t> GIMNAZIJE</a:t>
            </a:r>
          </a:p>
          <a:p>
            <a:pPr marL="0" indent="0" algn="ctr">
              <a:buNone/>
            </a:pPr>
            <a:r>
              <a:rPr lang="hr-HR" sz="3200" dirty="0"/>
              <a:t>2022./2023.</a:t>
            </a:r>
          </a:p>
        </p:txBody>
      </p:sp>
      <p:cxnSp>
        <p:nvCxnSpPr>
          <p:cNvPr id="32" name="Straight Connector 1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68571" y="0"/>
            <a:ext cx="1218883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3333" y="3681413"/>
            <a:ext cx="4762317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9084" y="-8467"/>
            <a:ext cx="3006566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0941" y="-8467"/>
            <a:ext cx="2587884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6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0006" y="3048000"/>
            <a:ext cx="3258819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7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2069" y="-8467"/>
            <a:ext cx="2853582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891" y="-8467"/>
            <a:ext cx="1289758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6150" y="-8467"/>
            <a:ext cx="124949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40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68965" y="3589867"/>
            <a:ext cx="1816685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84A6C47-14DB-BAFD-DCB7-61CC613B3921}"/>
              </a:ext>
            </a:extLst>
          </p:cNvPr>
          <p:cNvSpPr txBox="1"/>
          <p:nvPr/>
        </p:nvSpPr>
        <p:spPr>
          <a:xfrm>
            <a:off x="4268742" y="6172200"/>
            <a:ext cx="7920083" cy="6858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hr-HR" sz="1300">
                <a:solidFill>
                  <a:srgbClr val="FFFFFF"/>
                </a:solidFill>
              </a:rPr>
              <a:t>Ema </a:t>
            </a:r>
            <a:r>
              <a:rPr lang="hr-HR" sz="1300" err="1">
                <a:solidFill>
                  <a:srgbClr val="FFFFFF"/>
                </a:solidFill>
              </a:rPr>
              <a:t>Radošić</a:t>
            </a:r>
            <a:r>
              <a:rPr lang="hr-HR" sz="1300">
                <a:solidFill>
                  <a:srgbClr val="FFFFFF"/>
                </a:solidFill>
              </a:rPr>
              <a:t> „Vlak koji ne dolazi na vrijeme”</a:t>
            </a:r>
          </a:p>
        </p:txBody>
      </p:sp>
    </p:spTree>
    <p:extLst>
      <p:ext uri="{BB962C8B-B14F-4D97-AF65-F5344CB8AC3E}">
        <p14:creationId xmlns:p14="http://schemas.microsoft.com/office/powerpoint/2010/main" val="378742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58912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Isosceles Triangle 13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58913" y="-3"/>
            <a:ext cx="1056470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3578" y="643467"/>
            <a:ext cx="4201951" cy="1375608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hr-HR" sz="2400" dirty="0">
                <a:solidFill>
                  <a:schemeClr val="bg1"/>
                </a:solidFill>
              </a:rPr>
              <a:t>PRIJAVA IZVANNASTAVNE AKTIVNOSTI </a:t>
            </a:r>
            <a:br>
              <a:rPr lang="hr-HR" sz="2400" dirty="0">
                <a:solidFill>
                  <a:schemeClr val="bg1"/>
                </a:solidFill>
              </a:rPr>
            </a:br>
            <a:r>
              <a:rPr lang="hr-HR" sz="2400" dirty="0">
                <a:solidFill>
                  <a:schemeClr val="bg1"/>
                </a:solidFill>
              </a:rPr>
              <a:t>FOTOSEKCIJA XVIII. GIMNAZIJE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3578" y="2160590"/>
            <a:ext cx="4364364" cy="4364754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CILJEVI:</a:t>
            </a:r>
          </a:p>
          <a:p>
            <a:pPr lvl="1"/>
            <a:r>
              <a:rPr lang="hr-H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Upoznavanje s vrstama digitalnih fotoaparata</a:t>
            </a:r>
          </a:p>
          <a:p>
            <a:pPr lvl="1"/>
            <a:r>
              <a:rPr lang="hr-H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Ovladavanje alatima za obradu fotografija</a:t>
            </a:r>
          </a:p>
          <a:p>
            <a:pPr lvl="1"/>
            <a:r>
              <a:rPr lang="hr-H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Privući učenike u knjižnicu</a:t>
            </a:r>
          </a:p>
          <a:p>
            <a:pPr lvl="1"/>
            <a:r>
              <a:rPr lang="hr-H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Poticati kreativno izražavanje</a:t>
            </a:r>
          </a:p>
          <a:p>
            <a:pPr lvl="1"/>
            <a:r>
              <a:rPr lang="hr-H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Poticati kritičko mišljenje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3" y="1494432"/>
            <a:ext cx="5142161" cy="3856621"/>
          </a:xfrm>
          <a:prstGeom prst="rect">
            <a:avLst/>
          </a:prstGeom>
        </p:spPr>
      </p:pic>
      <p:sp>
        <p:nvSpPr>
          <p:cNvPr id="31" name="Isosceles Triangle 15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2634" y="4013200"/>
            <a:ext cx="448616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ekstniOkvir 4"/>
          <p:cNvSpPr txBox="1"/>
          <p:nvPr/>
        </p:nvSpPr>
        <p:spPr>
          <a:xfrm>
            <a:off x="6094413" y="4965391"/>
            <a:ext cx="5142161" cy="38566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hr-HR" sz="1300">
                <a:solidFill>
                  <a:srgbClr val="FFFFFF"/>
                </a:solidFill>
              </a:rPr>
              <a:t>Leona </a:t>
            </a:r>
            <a:r>
              <a:rPr lang="hr-HR" sz="1300" err="1">
                <a:solidFill>
                  <a:srgbClr val="FFFFFF"/>
                </a:solidFill>
              </a:rPr>
              <a:t>Husarić</a:t>
            </a:r>
            <a:r>
              <a:rPr lang="hr-HR" sz="1300">
                <a:solidFill>
                  <a:srgbClr val="FFFFFF"/>
                </a:solidFill>
              </a:rPr>
              <a:t>, „Zlatni kolodvor”</a:t>
            </a:r>
          </a:p>
        </p:txBody>
      </p:sp>
    </p:spTree>
    <p:extLst>
      <p:ext uri="{BB962C8B-B14F-4D97-AF65-F5344CB8AC3E}">
        <p14:creationId xmlns:p14="http://schemas.microsoft.com/office/powerpoint/2010/main" val="275634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1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88828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1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85712" y="4473227"/>
            <a:ext cx="8285873" cy="1096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3400"/>
              <a:t>IZVANNASTAVNA AKTIVNOST </a:t>
            </a:r>
            <a:br>
              <a:rPr lang="en-US" sz="3400"/>
            </a:br>
            <a:r>
              <a:rPr lang="en-US" sz="3400"/>
              <a:t>FOTOSEKCIJA XVIII. GIMNAZIJE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985712" y="5569874"/>
            <a:ext cx="8285873" cy="7016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Prvi sastanak Fotosekcije XVIII.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3" r="2" b="18040"/>
          <a:stretch/>
        </p:blipFill>
        <p:spPr>
          <a:xfrm>
            <a:off x="985711" y="609600"/>
            <a:ext cx="8285874" cy="36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1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9" r="-1" b="11298"/>
          <a:stretch/>
        </p:blipFill>
        <p:spPr>
          <a:xfrm>
            <a:off x="4268742" y="-1"/>
            <a:ext cx="7920083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156" y="609600"/>
            <a:ext cx="3850120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800" dirty="0"/>
              <a:t>NATJEČAJ MZO ZA IZVANNASTAVNE AKTIVNOSTI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157" y="2160589"/>
            <a:ext cx="3850119" cy="3880773"/>
          </a:xfrm>
        </p:spPr>
        <p:txBody>
          <a:bodyPr>
            <a:normAutofit lnSpcReduction="10000"/>
          </a:bodyPr>
          <a:lstStyle/>
          <a:p>
            <a:r>
              <a:rPr lang="hr-HR" dirty="0"/>
              <a:t>Svrha poziva je </a:t>
            </a:r>
            <a:r>
              <a:rPr lang="hr-HR" b="1" dirty="0"/>
              <a:t>financijski poduprijeti provedbu projekata u sklopu izvannastavnih aktivnosti osnovnih i srednjih škola</a:t>
            </a:r>
            <a:r>
              <a:rPr lang="hr-HR" dirty="0"/>
              <a:t> te učeničkih domova u školskoj godini 2022./2023. radi zadovoljavanja različitih potreba učenika, a u skladu s njihovim sklonostima, sposobnostima i interesima te poticanje razvoja dodatnih specifičnih oblika potpore učenicima.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68571" y="0"/>
            <a:ext cx="1218883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3333" y="3681413"/>
            <a:ext cx="4762317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9084" y="-8467"/>
            <a:ext cx="3006566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0941" y="-8467"/>
            <a:ext cx="2587884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0006" y="3048000"/>
            <a:ext cx="3258819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2069" y="-8467"/>
            <a:ext cx="2853582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891" y="-8467"/>
            <a:ext cx="1289758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6150" y="-8467"/>
            <a:ext cx="124949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68965" y="3589867"/>
            <a:ext cx="1816685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5" name="TekstniOkvir 4"/>
          <p:cNvSpPr txBox="1"/>
          <p:nvPr/>
        </p:nvSpPr>
        <p:spPr>
          <a:xfrm>
            <a:off x="4268742" y="6172200"/>
            <a:ext cx="7920083" cy="6858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hr-HR" sz="1300">
                <a:solidFill>
                  <a:srgbClr val="FFFFFF"/>
                </a:solidFill>
              </a:rPr>
              <a:t>Petar Krešimir Petričević „Duga iznad tramvaja”</a:t>
            </a:r>
          </a:p>
        </p:txBody>
      </p:sp>
    </p:spTree>
    <p:extLst>
      <p:ext uri="{BB962C8B-B14F-4D97-AF65-F5344CB8AC3E}">
        <p14:creationId xmlns:p14="http://schemas.microsoft.com/office/powerpoint/2010/main" val="120601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seta">
  <a:themeElements>
    <a:clrScheme name="Topla plava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sustava Offic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e75bda0-c203-4fe3-aada-f2caa72d53f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C9FD6D6CB79D42AA7206A1AE76DD89" ma:contentTypeVersion="15" ma:contentTypeDescription="Create a new document." ma:contentTypeScope="" ma:versionID="b5f70468dab330b506c11d98e9e78dd2">
  <xsd:schema xmlns:xsd="http://www.w3.org/2001/XMLSchema" xmlns:xs="http://www.w3.org/2001/XMLSchema" xmlns:p="http://schemas.microsoft.com/office/2006/metadata/properties" xmlns:ns3="4e75bda0-c203-4fe3-aada-f2caa72d53fb" targetNamespace="http://schemas.microsoft.com/office/2006/metadata/properties" ma:root="true" ma:fieldsID="39762cd665e9f07386e0fbc1c48064a2" ns3:_="">
    <xsd:import namespace="4e75bda0-c203-4fe3-aada-f2caa72d53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75bda0-c203-4fe3-aada-f2caa72d53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3E1689-1E09-4ADC-A5E7-6718BF79A8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FF1070-8794-47AC-90B7-1F2E078096FF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infopath/2007/PartnerControls"/>
    <ds:schemaRef ds:uri="4e75bda0-c203-4fe3-aada-f2caa72d53f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469BE4C-D4A7-4091-AA8A-43C58F0E0F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75bda0-c203-4fe3-aada-f2caa72d53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TM02900688[[fn=Faseta]]</Template>
  <TotalTime>1755</TotalTime>
  <Words>909</Words>
  <Application>Microsoft Office PowerPoint</Application>
  <PresentationFormat>Prilagođeno</PresentationFormat>
  <Paragraphs>149</Paragraphs>
  <Slides>31</Slides>
  <Notes>5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31</vt:i4>
      </vt:variant>
    </vt:vector>
  </HeadingPairs>
  <TitlesOfParts>
    <vt:vector size="38" baseType="lpstr">
      <vt:lpstr>Arial</vt:lpstr>
      <vt:lpstr>Calibri</vt:lpstr>
      <vt:lpstr>Palatino Linotype</vt:lpstr>
      <vt:lpstr>Tahoma</vt:lpstr>
      <vt:lpstr>Trebuchet MS</vt:lpstr>
      <vt:lpstr>Wingdings 3</vt:lpstr>
      <vt:lpstr>Faseta</vt:lpstr>
      <vt:lpstr>ZAGREBAČKI FOTO(P)LOV</vt:lpstr>
      <vt:lpstr>FOTOPROJEKT „GODINA ČITANJA KROZ OBJEKTIV KNJIŽNIČARA”</vt:lpstr>
      <vt:lpstr>GODINA ČITANJA KROZ OBJEKTIV KNJIŽNIČARA</vt:lpstr>
      <vt:lpstr>PowerPoint prezentacija</vt:lpstr>
      <vt:lpstr>GODINA ČITANJA KROZ OBJEKTIV KNJIŽNIČARA</vt:lpstr>
      <vt:lpstr>IZVANNASTAVNA AKTIVNOST</vt:lpstr>
      <vt:lpstr>PRIJAVA IZVANNASTAVNE AKTIVNOSTI  FOTOSEKCIJA XVIII. GIMNAZIJE</vt:lpstr>
      <vt:lpstr>IZVANNASTAVNA AKTIVNOST  FOTOSEKCIJA XVIII. GIMNAZIJE</vt:lpstr>
      <vt:lpstr>NATJEČAJ MZO ZA IZVANNASTAVNE AKTIVNOSTI</vt:lpstr>
      <vt:lpstr>O PROJEKTU </vt:lpstr>
      <vt:lpstr>Voditelj projekta</vt:lpstr>
      <vt:lpstr>SAŽETAK PROJEKTA</vt:lpstr>
      <vt:lpstr>DETALJAN OPIS PROJEKTA</vt:lpstr>
      <vt:lpstr>AKTIVNOSTI I METODE</vt:lpstr>
      <vt:lpstr>OČEKIVANI REZULTATI</vt:lpstr>
      <vt:lpstr>REZULTATI NATJEČAJA</vt:lpstr>
      <vt:lpstr>AKTIVNOSTI NA PROJEKTU</vt:lpstr>
      <vt:lpstr>AKTIVNOSTI  FOTOSEKCIJE XVIII. GIMNAZIJE</vt:lpstr>
      <vt:lpstr>AKTIVNOSTI</vt:lpstr>
      <vt:lpstr>AKTIVNOSTI</vt:lpstr>
      <vt:lpstr>Slavka Pavić </vt:lpstr>
      <vt:lpstr>AKTIVNOSTI</vt:lpstr>
      <vt:lpstr>Školska izložba na temu „Moja škola”</vt:lpstr>
      <vt:lpstr>PRIPREMA ZA IZLOŽBU</vt:lpstr>
      <vt:lpstr>Troškovi projekta</vt:lpstr>
      <vt:lpstr>IZLOŽBA - 7. lipnja 18.30h</vt:lpstr>
      <vt:lpstr>Knjižnica Marije Jurić Zagorke</vt:lpstr>
      <vt:lpstr>PowerPoint prezentacija</vt:lpstr>
      <vt:lpstr>ŠTO DALJE?</vt:lpstr>
      <vt:lpstr>Eva Bebek, 2. c </vt:lpstr>
      <vt:lpstr>HVALA NA PAŽNJI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ZAGREBAČKI FOTO(P)LOV</dc:title>
  <dc:creator>Korisnik</dc:creator>
  <cp:lastModifiedBy>Vedran Peruničić</cp:lastModifiedBy>
  <cp:revision>44</cp:revision>
  <dcterms:created xsi:type="dcterms:W3CDTF">2024-03-07T07:23:38Z</dcterms:created>
  <dcterms:modified xsi:type="dcterms:W3CDTF">2024-04-07T20:31:46Z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0x01010082C9FD6D6CB79D42AA7206A1AE76DD89</vt:lpwstr>
  </property>
  <property fmtid="{D5CDD505-2E9C-101B-9397-08002B2CF9AE}" pid="3" name="Order">
    <vt:r8>74069400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